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1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6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hyperlink" Target="http://eur-lex.europa.eu/LexUriServ/LexUriServ.do?uri=OJ:C:2007:303:0001:0016:EN: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CC2CA2-E4D3-43A7-AEC1-D25E68B6BAEB}" type="doc">
      <dgm:prSet loTypeId="urn:microsoft.com/office/officeart/2005/8/layout/radial2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8980C74C-E7C5-4FE1-87D7-F8745D9FF613}">
      <dgm:prSet phldrT="[Text]" custT="1"/>
      <dgm:spPr/>
      <dgm:t>
        <a:bodyPr/>
        <a:lstStyle/>
        <a:p>
          <a:r>
            <a:rPr lang="hr-HR" sz="1000" dirty="0" smtClean="0"/>
            <a:t>Hrvatski sabor i njegova tijela</a:t>
          </a:r>
          <a:endParaRPr lang="hr-HR" sz="1000" dirty="0"/>
        </a:p>
      </dgm:t>
    </dgm:pt>
    <dgm:pt modelId="{624A65B5-BEAB-4CE4-B6A9-E2E396F7F5CC}" type="parTrans" cxnId="{22F9970E-0485-4E4B-93DB-F8FC51792204}">
      <dgm:prSet/>
      <dgm:spPr/>
      <dgm:t>
        <a:bodyPr/>
        <a:lstStyle/>
        <a:p>
          <a:endParaRPr lang="hr-HR"/>
        </a:p>
      </dgm:t>
    </dgm:pt>
    <dgm:pt modelId="{BB5FC96C-39E6-4C85-B712-593B5FF91B33}" type="sibTrans" cxnId="{22F9970E-0485-4E4B-93DB-F8FC51792204}">
      <dgm:prSet/>
      <dgm:spPr/>
      <dgm:t>
        <a:bodyPr/>
        <a:lstStyle/>
        <a:p>
          <a:endParaRPr lang="hr-HR"/>
        </a:p>
      </dgm:t>
    </dgm:pt>
    <dgm:pt modelId="{3CF74EB2-D24A-4F38-A68E-B4A4452F900B}">
      <dgm:prSet phldrT="[Text]"/>
      <dgm:spPr/>
      <dgm:t>
        <a:bodyPr/>
        <a:lstStyle/>
        <a:p>
          <a:endParaRPr lang="hr-HR" dirty="0"/>
        </a:p>
      </dgm:t>
    </dgm:pt>
    <dgm:pt modelId="{5BFFF62D-DFD0-4434-B182-2FAD80C44134}" type="parTrans" cxnId="{4D4DBA77-3E10-412D-ACCF-0F1BE82CD1F1}">
      <dgm:prSet/>
      <dgm:spPr/>
      <dgm:t>
        <a:bodyPr/>
        <a:lstStyle/>
        <a:p>
          <a:endParaRPr lang="hr-HR"/>
        </a:p>
      </dgm:t>
    </dgm:pt>
    <dgm:pt modelId="{2D6D130E-4526-4629-BCBD-442B2B0BC1B1}" type="sibTrans" cxnId="{4D4DBA77-3E10-412D-ACCF-0F1BE82CD1F1}">
      <dgm:prSet/>
      <dgm:spPr/>
      <dgm:t>
        <a:bodyPr/>
        <a:lstStyle/>
        <a:p>
          <a:endParaRPr lang="hr-HR"/>
        </a:p>
      </dgm:t>
    </dgm:pt>
    <dgm:pt modelId="{E3283EC9-2930-4A28-8B7D-B809758FBBA2}">
      <dgm:prSet phldrT="[Text]" custT="1"/>
      <dgm:spPr/>
      <dgm:t>
        <a:bodyPr/>
        <a:lstStyle/>
        <a:p>
          <a:r>
            <a:rPr lang="hr-HR" sz="1000" dirty="0" smtClean="0"/>
            <a:t>Ured predsjednika</a:t>
          </a:r>
          <a:endParaRPr lang="hr-HR" sz="1000" dirty="0"/>
        </a:p>
      </dgm:t>
    </dgm:pt>
    <dgm:pt modelId="{1E7740D5-4B7A-41C4-B5F1-6AC2DEEFEFF3}" type="parTrans" cxnId="{44FD1118-BBB1-4CCF-84BA-2E7679E6A45F}">
      <dgm:prSet/>
      <dgm:spPr/>
      <dgm:t>
        <a:bodyPr/>
        <a:lstStyle/>
        <a:p>
          <a:endParaRPr lang="hr-HR"/>
        </a:p>
      </dgm:t>
    </dgm:pt>
    <dgm:pt modelId="{6DB24752-8B4B-4F9F-96B6-44BDAB343500}" type="sibTrans" cxnId="{44FD1118-BBB1-4CCF-84BA-2E7679E6A45F}">
      <dgm:prSet/>
      <dgm:spPr/>
      <dgm:t>
        <a:bodyPr/>
        <a:lstStyle/>
        <a:p>
          <a:endParaRPr lang="hr-HR"/>
        </a:p>
      </dgm:t>
    </dgm:pt>
    <dgm:pt modelId="{80CE27EC-26FC-43BB-B144-6072AD381928}">
      <dgm:prSet phldrT="[Text]" custT="1"/>
      <dgm:spPr/>
      <dgm:t>
        <a:bodyPr/>
        <a:lstStyle/>
        <a:p>
          <a:r>
            <a:rPr lang="hr-HR" sz="1050" dirty="0" smtClean="0"/>
            <a:t>Pravobranitelji</a:t>
          </a:r>
          <a:endParaRPr lang="hr-HR" sz="1050" dirty="0"/>
        </a:p>
      </dgm:t>
    </dgm:pt>
    <dgm:pt modelId="{8F5E52F2-CD2A-4761-8199-F84FCA4B62C9}" type="parTrans" cxnId="{A006F192-1DB6-4526-850D-9827F793B307}">
      <dgm:prSet/>
      <dgm:spPr/>
      <dgm:t>
        <a:bodyPr/>
        <a:lstStyle/>
        <a:p>
          <a:endParaRPr lang="hr-HR"/>
        </a:p>
      </dgm:t>
    </dgm:pt>
    <dgm:pt modelId="{FC017C20-41F0-47BD-9CD9-742C0223B56E}" type="sibTrans" cxnId="{A006F192-1DB6-4526-850D-9827F793B307}">
      <dgm:prSet/>
      <dgm:spPr/>
      <dgm:t>
        <a:bodyPr/>
        <a:lstStyle/>
        <a:p>
          <a:endParaRPr lang="hr-HR"/>
        </a:p>
      </dgm:t>
    </dgm:pt>
    <dgm:pt modelId="{8C3C303A-A977-4426-B68D-D7C7A61E233E}">
      <dgm:prSet phldrT="[Text]" custT="1"/>
      <dgm:spPr/>
      <dgm:t>
        <a:bodyPr/>
        <a:lstStyle/>
        <a:p>
          <a:endParaRPr lang="hr-HR" sz="1000" dirty="0"/>
        </a:p>
      </dgm:t>
    </dgm:pt>
    <dgm:pt modelId="{BBE0E32A-D479-4E02-B80B-28A572D76E11}" type="parTrans" cxnId="{F9AA3C9A-FC40-43FE-999C-A07BE5B7E50D}">
      <dgm:prSet/>
      <dgm:spPr/>
      <dgm:t>
        <a:bodyPr/>
        <a:lstStyle/>
        <a:p>
          <a:endParaRPr lang="hr-HR"/>
        </a:p>
      </dgm:t>
    </dgm:pt>
    <dgm:pt modelId="{6B6AF749-A0F4-41D6-9B47-DA3C52913CBB}" type="sibTrans" cxnId="{F9AA3C9A-FC40-43FE-999C-A07BE5B7E50D}">
      <dgm:prSet/>
      <dgm:spPr/>
      <dgm:t>
        <a:bodyPr/>
        <a:lstStyle/>
        <a:p>
          <a:endParaRPr lang="hr-HR"/>
        </a:p>
      </dgm:t>
    </dgm:pt>
    <dgm:pt modelId="{DEE8F852-10AB-48D7-8997-21A4AE81E155}">
      <dgm:prSet/>
      <dgm:spPr/>
      <dgm:t>
        <a:bodyPr/>
        <a:lstStyle/>
        <a:p>
          <a:r>
            <a:rPr lang="hr-HR" dirty="0" smtClean="0"/>
            <a:t>Tijela vlade RH </a:t>
          </a:r>
          <a:endParaRPr lang="hr-HR" dirty="0"/>
        </a:p>
      </dgm:t>
    </dgm:pt>
    <dgm:pt modelId="{33FD0F5B-A203-40A4-ADE6-295A4FDB090A}" type="parTrans" cxnId="{C3EB399E-B5EA-499D-8289-F4FACE709160}">
      <dgm:prSet/>
      <dgm:spPr/>
      <dgm:t>
        <a:bodyPr/>
        <a:lstStyle/>
        <a:p>
          <a:endParaRPr lang="hr-HR"/>
        </a:p>
      </dgm:t>
    </dgm:pt>
    <dgm:pt modelId="{0B5756D6-29E6-44D5-8CAE-E1EFF25BE3E6}" type="sibTrans" cxnId="{C3EB399E-B5EA-499D-8289-F4FACE709160}">
      <dgm:prSet/>
      <dgm:spPr/>
      <dgm:t>
        <a:bodyPr/>
        <a:lstStyle/>
        <a:p>
          <a:endParaRPr lang="hr-HR"/>
        </a:p>
      </dgm:t>
    </dgm:pt>
    <dgm:pt modelId="{ADC60A18-4AB6-4EA3-89AF-6381BE127293}">
      <dgm:prSet/>
      <dgm:spPr/>
      <dgm:t>
        <a:bodyPr/>
        <a:lstStyle/>
        <a:p>
          <a:r>
            <a:rPr lang="hr-HR" dirty="0" smtClean="0"/>
            <a:t>Savjet za nacionalne manjine</a:t>
          </a:r>
          <a:endParaRPr lang="hr-HR" dirty="0"/>
        </a:p>
      </dgm:t>
    </dgm:pt>
    <dgm:pt modelId="{B260A286-BDC9-43FB-819C-8E4EB487230E}" type="parTrans" cxnId="{503B296E-DD11-41B2-9249-D56E6F73665A}">
      <dgm:prSet/>
      <dgm:spPr/>
      <dgm:t>
        <a:bodyPr/>
        <a:lstStyle/>
        <a:p>
          <a:endParaRPr lang="hr-HR"/>
        </a:p>
      </dgm:t>
    </dgm:pt>
    <dgm:pt modelId="{D0C2A177-D501-4586-970B-29ED223D4EC8}" type="sibTrans" cxnId="{503B296E-DD11-41B2-9249-D56E6F73665A}">
      <dgm:prSet/>
      <dgm:spPr/>
      <dgm:t>
        <a:bodyPr/>
        <a:lstStyle/>
        <a:p>
          <a:endParaRPr lang="hr-HR"/>
        </a:p>
      </dgm:t>
    </dgm:pt>
    <dgm:pt modelId="{683A9055-342E-46CB-853F-361BAE5DBEA3}">
      <dgm:prSet custT="1"/>
      <dgm:spPr/>
      <dgm:t>
        <a:bodyPr/>
        <a:lstStyle/>
        <a:p>
          <a:r>
            <a:rPr lang="hr-HR" sz="1050" dirty="0" smtClean="0"/>
            <a:t>Tijela sudbene vlasti</a:t>
          </a:r>
          <a:endParaRPr lang="hr-HR" sz="1050" dirty="0"/>
        </a:p>
      </dgm:t>
    </dgm:pt>
    <dgm:pt modelId="{1F098223-5DBC-4A78-A3B1-C5CD7231441A}" type="parTrans" cxnId="{C55DD4E8-475A-4467-95FC-C91F2BE42CD9}">
      <dgm:prSet/>
      <dgm:spPr/>
      <dgm:t>
        <a:bodyPr/>
        <a:lstStyle/>
        <a:p>
          <a:endParaRPr lang="hr-HR"/>
        </a:p>
      </dgm:t>
    </dgm:pt>
    <dgm:pt modelId="{4FC8236F-AA31-4432-AC5F-436BC55EAA0A}" type="sibTrans" cxnId="{C55DD4E8-475A-4467-95FC-C91F2BE42CD9}">
      <dgm:prSet/>
      <dgm:spPr/>
      <dgm:t>
        <a:bodyPr/>
        <a:lstStyle/>
        <a:p>
          <a:endParaRPr lang="hr-HR"/>
        </a:p>
      </dgm:t>
    </dgm:pt>
    <dgm:pt modelId="{5C31BF22-2B04-4898-9494-43328C610FA5}">
      <dgm:prSet/>
      <dgm:spPr/>
      <dgm:t>
        <a:bodyPr/>
        <a:lstStyle/>
        <a:p>
          <a:endParaRPr lang="hr-HR"/>
        </a:p>
      </dgm:t>
    </dgm:pt>
    <dgm:pt modelId="{1BCA97EB-1850-4621-B7C9-35BEEEEE0752}" type="parTrans" cxnId="{5C3F8650-5DC6-4BF9-B330-59B81A8E0CB7}">
      <dgm:prSet/>
      <dgm:spPr/>
      <dgm:t>
        <a:bodyPr/>
        <a:lstStyle/>
        <a:p>
          <a:endParaRPr lang="hr-HR"/>
        </a:p>
      </dgm:t>
    </dgm:pt>
    <dgm:pt modelId="{2ADDAEB2-2C37-4B7B-ABB2-DE3A17F988F3}" type="sibTrans" cxnId="{5C3F8650-5DC6-4BF9-B330-59B81A8E0CB7}">
      <dgm:prSet/>
      <dgm:spPr/>
      <dgm:t>
        <a:bodyPr/>
        <a:lstStyle/>
        <a:p>
          <a:endParaRPr lang="hr-HR"/>
        </a:p>
      </dgm:t>
    </dgm:pt>
    <dgm:pt modelId="{2739F1BD-4D59-4596-AF5C-911045285181}">
      <dgm:prSet custT="1"/>
      <dgm:spPr/>
      <dgm:t>
        <a:bodyPr/>
        <a:lstStyle/>
        <a:p>
          <a:r>
            <a:rPr lang="hr-HR" sz="1050" dirty="0" smtClean="0"/>
            <a:t>Ustavni sud RH</a:t>
          </a:r>
          <a:endParaRPr lang="hr-HR" sz="1050" dirty="0"/>
        </a:p>
      </dgm:t>
    </dgm:pt>
    <dgm:pt modelId="{4AAA9DDA-0F1A-4395-9288-6DE106DD5460}" type="parTrans" cxnId="{C954563F-5A04-492A-89A8-285AEDF94FC6}">
      <dgm:prSet/>
      <dgm:spPr/>
      <dgm:t>
        <a:bodyPr/>
        <a:lstStyle/>
        <a:p>
          <a:endParaRPr lang="hr-HR"/>
        </a:p>
      </dgm:t>
    </dgm:pt>
    <dgm:pt modelId="{42715727-93AD-4D66-9F2D-6A3463F4D666}" type="sibTrans" cxnId="{C954563F-5A04-492A-89A8-285AEDF94FC6}">
      <dgm:prSet/>
      <dgm:spPr/>
      <dgm:t>
        <a:bodyPr/>
        <a:lstStyle/>
        <a:p>
          <a:endParaRPr lang="hr-HR"/>
        </a:p>
      </dgm:t>
    </dgm:pt>
    <dgm:pt modelId="{26159EDE-C393-428C-ACF2-D7CE2F75D1B6}">
      <dgm:prSet custT="1"/>
      <dgm:spPr/>
      <dgm:t>
        <a:bodyPr/>
        <a:lstStyle/>
        <a:p>
          <a:r>
            <a:rPr lang="hr-HR" sz="1050" dirty="0" smtClean="0"/>
            <a:t>Organizacije civilnog društva</a:t>
          </a:r>
          <a:endParaRPr lang="hr-HR" sz="1050" dirty="0"/>
        </a:p>
      </dgm:t>
    </dgm:pt>
    <dgm:pt modelId="{34892F3F-215D-4F68-ACAA-3CC20162734B}" type="parTrans" cxnId="{5C2E727F-09E5-4F02-BE5A-77F97A97C8B0}">
      <dgm:prSet/>
      <dgm:spPr/>
      <dgm:t>
        <a:bodyPr/>
        <a:lstStyle/>
        <a:p>
          <a:endParaRPr lang="hr-HR"/>
        </a:p>
      </dgm:t>
    </dgm:pt>
    <dgm:pt modelId="{71405285-AB55-49E0-97ED-5C0D278E6B47}" type="sibTrans" cxnId="{5C2E727F-09E5-4F02-BE5A-77F97A97C8B0}">
      <dgm:prSet/>
      <dgm:spPr/>
      <dgm:t>
        <a:bodyPr/>
        <a:lstStyle/>
        <a:p>
          <a:endParaRPr lang="hr-HR"/>
        </a:p>
      </dgm:t>
    </dgm:pt>
    <dgm:pt modelId="{7C8E6E75-33F5-4FC5-BBB4-B63D26FD7BF9}" type="pres">
      <dgm:prSet presAssocID="{85CC2CA2-E4D3-43A7-AEC1-D25E68B6BAE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F31D0C5B-9AB3-4AF1-839D-B8D67CBF0C42}" type="pres">
      <dgm:prSet presAssocID="{85CC2CA2-E4D3-43A7-AEC1-D25E68B6BAEB}" presName="cycle" presStyleCnt="0"/>
      <dgm:spPr/>
      <dgm:t>
        <a:bodyPr/>
        <a:lstStyle/>
        <a:p>
          <a:endParaRPr lang="hr-HR"/>
        </a:p>
      </dgm:t>
    </dgm:pt>
    <dgm:pt modelId="{DA4876C4-A881-479F-8CF2-58969E90D968}" type="pres">
      <dgm:prSet presAssocID="{85CC2CA2-E4D3-43A7-AEC1-D25E68B6BAEB}" presName="centerShape" presStyleCnt="0"/>
      <dgm:spPr/>
      <dgm:t>
        <a:bodyPr/>
        <a:lstStyle/>
        <a:p>
          <a:endParaRPr lang="hr-HR"/>
        </a:p>
      </dgm:t>
    </dgm:pt>
    <dgm:pt modelId="{77ACF994-EF7D-4A06-A5D9-C1AE29ED99E0}" type="pres">
      <dgm:prSet presAssocID="{85CC2CA2-E4D3-43A7-AEC1-D25E68B6BAEB}" presName="connSite" presStyleLbl="node1" presStyleIdx="0" presStyleCnt="9"/>
      <dgm:spPr/>
      <dgm:t>
        <a:bodyPr/>
        <a:lstStyle/>
        <a:p>
          <a:endParaRPr lang="hr-HR"/>
        </a:p>
      </dgm:t>
    </dgm:pt>
    <dgm:pt modelId="{98B338EA-D820-423D-9581-EE7DAB6DFAC7}" type="pres">
      <dgm:prSet presAssocID="{85CC2CA2-E4D3-43A7-AEC1-D25E68B6BAEB}" presName="visible" presStyleLbl="node1" presStyleIdx="0" presStyleCnt="9"/>
      <dgm:spPr>
        <a:prstGeom prst="flowChartAlternateProcess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hr-HR"/>
        </a:p>
      </dgm:t>
    </dgm:pt>
    <dgm:pt modelId="{C97DE226-BE57-4E95-AC79-4A0DF2E7C391}" type="pres">
      <dgm:prSet presAssocID="{624A65B5-BEAB-4CE4-B6A9-E2E396F7F5CC}" presName="Name25" presStyleLbl="parChTrans1D1" presStyleIdx="0" presStyleCnt="8"/>
      <dgm:spPr/>
      <dgm:t>
        <a:bodyPr/>
        <a:lstStyle/>
        <a:p>
          <a:endParaRPr lang="hr-HR"/>
        </a:p>
      </dgm:t>
    </dgm:pt>
    <dgm:pt modelId="{BAEBAFAE-BC62-42DD-8284-013B27A2F90B}" type="pres">
      <dgm:prSet presAssocID="{8980C74C-E7C5-4FE1-87D7-F8745D9FF613}" presName="node" presStyleCnt="0"/>
      <dgm:spPr/>
      <dgm:t>
        <a:bodyPr/>
        <a:lstStyle/>
        <a:p>
          <a:endParaRPr lang="hr-HR"/>
        </a:p>
      </dgm:t>
    </dgm:pt>
    <dgm:pt modelId="{5C4FDE8A-1BA0-43F9-A8B1-59CC01D029B2}" type="pres">
      <dgm:prSet presAssocID="{8980C74C-E7C5-4FE1-87D7-F8745D9FF613}" presName="parentNode" presStyleLbl="node1" presStyleIdx="1" presStyleCnt="9" custScaleX="228495" custScaleY="213757" custLinFactX="-300000" custLinFactNeighborX="-329838" custLinFactNeighborY="62556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987D7DC-2F61-48A9-B5CB-4789376E28CE}" type="pres">
      <dgm:prSet presAssocID="{8980C74C-E7C5-4FE1-87D7-F8745D9FF613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8DB4CF6-5261-4383-AA5F-2B99310950D6}" type="pres">
      <dgm:prSet presAssocID="{1E7740D5-4B7A-41C4-B5F1-6AC2DEEFEFF3}" presName="Name25" presStyleLbl="parChTrans1D1" presStyleIdx="1" presStyleCnt="8"/>
      <dgm:spPr/>
      <dgm:t>
        <a:bodyPr/>
        <a:lstStyle/>
        <a:p>
          <a:endParaRPr lang="hr-HR"/>
        </a:p>
      </dgm:t>
    </dgm:pt>
    <dgm:pt modelId="{BF2A2E7A-8899-4007-AA3C-BA688315B59E}" type="pres">
      <dgm:prSet presAssocID="{E3283EC9-2930-4A28-8B7D-B809758FBBA2}" presName="node" presStyleCnt="0"/>
      <dgm:spPr/>
      <dgm:t>
        <a:bodyPr/>
        <a:lstStyle/>
        <a:p>
          <a:endParaRPr lang="hr-HR"/>
        </a:p>
      </dgm:t>
    </dgm:pt>
    <dgm:pt modelId="{E1594702-074F-476C-9A59-28DED6CA89AE}" type="pres">
      <dgm:prSet presAssocID="{E3283EC9-2930-4A28-8B7D-B809758FBBA2}" presName="parentNode" presStyleLbl="node1" presStyleIdx="2" presStyleCnt="9" custScaleX="238732" custScaleY="217971" custLinFactX="-100000" custLinFactNeighborX="-177681" custLinFactNeighborY="-63018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F44827C-71B8-4ACA-937B-5D7AD86EDEBC}" type="pres">
      <dgm:prSet presAssocID="{E3283EC9-2930-4A28-8B7D-B809758FBBA2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C4FA9E8-4BC9-46A4-924E-5A7BAA204FC3}" type="pres">
      <dgm:prSet presAssocID="{8F5E52F2-CD2A-4761-8199-F84FCA4B62C9}" presName="Name25" presStyleLbl="parChTrans1D1" presStyleIdx="2" presStyleCnt="8"/>
      <dgm:spPr/>
      <dgm:t>
        <a:bodyPr/>
        <a:lstStyle/>
        <a:p>
          <a:endParaRPr lang="hr-HR"/>
        </a:p>
      </dgm:t>
    </dgm:pt>
    <dgm:pt modelId="{9E825CD4-D77F-42A5-9820-609F7928FAE4}" type="pres">
      <dgm:prSet presAssocID="{80CE27EC-26FC-43BB-B144-6072AD381928}" presName="node" presStyleCnt="0"/>
      <dgm:spPr/>
      <dgm:t>
        <a:bodyPr/>
        <a:lstStyle/>
        <a:p>
          <a:endParaRPr lang="hr-HR"/>
        </a:p>
      </dgm:t>
    </dgm:pt>
    <dgm:pt modelId="{661BC092-9C45-4D01-9F80-698F5FB8974F}" type="pres">
      <dgm:prSet presAssocID="{80CE27EC-26FC-43BB-B144-6072AD381928}" presName="parentNode" presStyleLbl="node1" presStyleIdx="3" presStyleCnt="9" custScaleX="263391" custScaleY="256771" custLinFactY="-308" custLinFactNeighborX="54814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00EF04F-1155-4578-9A64-65D937A54532}" type="pres">
      <dgm:prSet presAssocID="{80CE27EC-26FC-43BB-B144-6072AD381928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AFD5CCE-126F-428E-B846-B8086B70346B}" type="pres">
      <dgm:prSet presAssocID="{33FD0F5B-A203-40A4-ADE6-295A4FDB090A}" presName="Name25" presStyleLbl="parChTrans1D1" presStyleIdx="3" presStyleCnt="8"/>
      <dgm:spPr/>
      <dgm:t>
        <a:bodyPr/>
        <a:lstStyle/>
        <a:p>
          <a:endParaRPr lang="hr-HR"/>
        </a:p>
      </dgm:t>
    </dgm:pt>
    <dgm:pt modelId="{8663526E-E2E0-4607-B2AB-BB2264B878B0}" type="pres">
      <dgm:prSet presAssocID="{DEE8F852-10AB-48D7-8997-21A4AE81E155}" presName="node" presStyleCnt="0"/>
      <dgm:spPr/>
      <dgm:t>
        <a:bodyPr/>
        <a:lstStyle/>
        <a:p>
          <a:endParaRPr lang="hr-HR"/>
        </a:p>
      </dgm:t>
    </dgm:pt>
    <dgm:pt modelId="{F65187B5-AABF-41AC-AE2F-6480B2B69CF0}" type="pres">
      <dgm:prSet presAssocID="{DEE8F852-10AB-48D7-8997-21A4AE81E155}" presName="parentNode" presStyleLbl="node1" presStyleIdx="4" presStyleCnt="9" custScaleX="214771" custScaleY="193636" custLinFactNeighborX="3893" custLinFactNeighborY="62543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B67BDDF-FC26-4FF7-8FF3-1ED10B28CA4C}" type="pres">
      <dgm:prSet presAssocID="{DEE8F852-10AB-48D7-8997-21A4AE81E155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D66765B-347C-47DF-8ADE-5101947CB79F}" type="pres">
      <dgm:prSet presAssocID="{B260A286-BDC9-43FB-819C-8E4EB487230E}" presName="Name25" presStyleLbl="parChTrans1D1" presStyleIdx="4" presStyleCnt="8"/>
      <dgm:spPr/>
      <dgm:t>
        <a:bodyPr/>
        <a:lstStyle/>
        <a:p>
          <a:endParaRPr lang="hr-HR"/>
        </a:p>
      </dgm:t>
    </dgm:pt>
    <dgm:pt modelId="{E8E9032A-1906-402F-A4FD-D259ECC61601}" type="pres">
      <dgm:prSet presAssocID="{ADC60A18-4AB6-4EA3-89AF-6381BE127293}" presName="node" presStyleCnt="0"/>
      <dgm:spPr/>
      <dgm:t>
        <a:bodyPr/>
        <a:lstStyle/>
        <a:p>
          <a:endParaRPr lang="hr-HR"/>
        </a:p>
      </dgm:t>
    </dgm:pt>
    <dgm:pt modelId="{BF77DDCD-70EC-4C5A-A992-19A353625CE9}" type="pres">
      <dgm:prSet presAssocID="{ADC60A18-4AB6-4EA3-89AF-6381BE127293}" presName="parentNode" presStyleLbl="node1" presStyleIdx="5" presStyleCnt="9" custScaleX="216540" custScaleY="193636" custLinFactX="-100000" custLinFactY="68183" custLinFactNeighborX="-122594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3A9A99A-6D8F-4ADC-9476-F321970A9D4E}" type="pres">
      <dgm:prSet presAssocID="{ADC60A18-4AB6-4EA3-89AF-6381BE127293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BEE5231-2C79-446A-9F2F-9CD5D6ED3590}" type="pres">
      <dgm:prSet presAssocID="{1F098223-5DBC-4A78-A3B1-C5CD7231441A}" presName="Name25" presStyleLbl="parChTrans1D1" presStyleIdx="5" presStyleCnt="8"/>
      <dgm:spPr/>
      <dgm:t>
        <a:bodyPr/>
        <a:lstStyle/>
        <a:p>
          <a:endParaRPr lang="hr-HR"/>
        </a:p>
      </dgm:t>
    </dgm:pt>
    <dgm:pt modelId="{58AB820B-E567-4DC5-AECB-B79478EADA9B}" type="pres">
      <dgm:prSet presAssocID="{683A9055-342E-46CB-853F-361BAE5DBEA3}" presName="node" presStyleCnt="0"/>
      <dgm:spPr/>
      <dgm:t>
        <a:bodyPr/>
        <a:lstStyle/>
        <a:p>
          <a:endParaRPr lang="hr-HR"/>
        </a:p>
      </dgm:t>
    </dgm:pt>
    <dgm:pt modelId="{8FEE2040-31B5-4EF7-A4CC-9A102A6904CE}" type="pres">
      <dgm:prSet presAssocID="{683A9055-342E-46CB-853F-361BAE5DBEA3}" presName="parentNode" presStyleLbl="node1" presStyleIdx="6" presStyleCnt="9" custScaleX="218675" custScaleY="193637" custLinFactX="-421484" custLinFactNeighborX="-500000" custLinFactNeighborY="-19751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F0AEC2C-33B3-477C-BCFA-486CC00E45C3}" type="pres">
      <dgm:prSet presAssocID="{683A9055-342E-46CB-853F-361BAE5DBEA3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9AB72CE-9B3D-479B-BFE8-DAE4BE1F1DF9}" type="pres">
      <dgm:prSet presAssocID="{4AAA9DDA-0F1A-4395-9288-6DE106DD5460}" presName="Name25" presStyleLbl="parChTrans1D1" presStyleIdx="6" presStyleCnt="8"/>
      <dgm:spPr/>
      <dgm:t>
        <a:bodyPr/>
        <a:lstStyle/>
        <a:p>
          <a:endParaRPr lang="hr-HR"/>
        </a:p>
      </dgm:t>
    </dgm:pt>
    <dgm:pt modelId="{52047AE3-F389-4595-BAC7-96C674CF2296}" type="pres">
      <dgm:prSet presAssocID="{2739F1BD-4D59-4596-AF5C-911045285181}" presName="node" presStyleCnt="0"/>
      <dgm:spPr/>
      <dgm:t>
        <a:bodyPr/>
        <a:lstStyle/>
        <a:p>
          <a:endParaRPr lang="hr-HR"/>
        </a:p>
      </dgm:t>
    </dgm:pt>
    <dgm:pt modelId="{9CBA78CE-0620-481C-9CC3-DF9A44DB90A0}" type="pres">
      <dgm:prSet presAssocID="{2739F1BD-4D59-4596-AF5C-911045285181}" presName="parentNode" presStyleLbl="node1" presStyleIdx="7" presStyleCnt="9" custScaleX="215521" custScaleY="187177" custLinFactX="-400000" custLinFactY="-200000" custLinFactNeighborX="-468178" custLinFactNeighborY="-273355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7B727A6-A9EB-4247-8EE3-2611436074E6}" type="pres">
      <dgm:prSet presAssocID="{2739F1BD-4D59-4596-AF5C-911045285181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0EF4EDF-46B1-48F6-97E5-208910F4551C}" type="pres">
      <dgm:prSet presAssocID="{34892F3F-215D-4F68-ACAA-3CC20162734B}" presName="Name25" presStyleLbl="parChTrans1D1" presStyleIdx="7" presStyleCnt="8"/>
      <dgm:spPr/>
      <dgm:t>
        <a:bodyPr/>
        <a:lstStyle/>
        <a:p>
          <a:endParaRPr lang="hr-HR"/>
        </a:p>
      </dgm:t>
    </dgm:pt>
    <dgm:pt modelId="{6AC650CC-232B-4B6B-AA0B-A0976E8AE579}" type="pres">
      <dgm:prSet presAssocID="{26159EDE-C393-428C-ACF2-D7CE2F75D1B6}" presName="node" presStyleCnt="0"/>
      <dgm:spPr/>
      <dgm:t>
        <a:bodyPr/>
        <a:lstStyle/>
        <a:p>
          <a:endParaRPr lang="hr-HR"/>
        </a:p>
      </dgm:t>
    </dgm:pt>
    <dgm:pt modelId="{86A67C5B-6023-43C3-B87E-C90974C48648}" type="pres">
      <dgm:prSet presAssocID="{26159EDE-C393-428C-ACF2-D7CE2F75D1B6}" presName="parentNode" presStyleLbl="node1" presStyleIdx="8" presStyleCnt="9" custAng="11483548" custFlipVert="1" custScaleX="217791" custScaleY="219416" custLinFactX="-100000" custLinFactNeighborX="-166630" custLinFactNeighborY="-22731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DDD9EAB-022F-4A63-8B9E-C2E439258842}" type="pres">
      <dgm:prSet presAssocID="{26159EDE-C393-428C-ACF2-D7CE2F75D1B6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C3EB399E-B5EA-499D-8289-F4FACE709160}" srcId="{85CC2CA2-E4D3-43A7-AEC1-D25E68B6BAEB}" destId="{DEE8F852-10AB-48D7-8997-21A4AE81E155}" srcOrd="3" destOrd="0" parTransId="{33FD0F5B-A203-40A4-ADE6-295A4FDB090A}" sibTransId="{0B5756D6-29E6-44D5-8CAE-E1EFF25BE3E6}"/>
    <dgm:cxn modelId="{F9AA3C9A-FC40-43FE-999C-A07BE5B7E50D}" srcId="{80CE27EC-26FC-43BB-B144-6072AD381928}" destId="{8C3C303A-A977-4426-B68D-D7C7A61E233E}" srcOrd="0" destOrd="0" parTransId="{BBE0E32A-D479-4E02-B80B-28A572D76E11}" sibTransId="{6B6AF749-A0F4-41D6-9B47-DA3C52913CBB}"/>
    <dgm:cxn modelId="{BB7F301C-70A3-4E31-B1DF-ABE19223044D}" type="presOf" srcId="{8F5E52F2-CD2A-4761-8199-F84FCA4B62C9}" destId="{2C4FA9E8-4BC9-46A4-924E-5A7BAA204FC3}" srcOrd="0" destOrd="0" presId="urn:microsoft.com/office/officeart/2005/8/layout/radial2"/>
    <dgm:cxn modelId="{08E10E51-E730-420D-86E1-94FC51131DE4}" type="presOf" srcId="{683A9055-342E-46CB-853F-361BAE5DBEA3}" destId="{8FEE2040-31B5-4EF7-A4CC-9A102A6904CE}" srcOrd="0" destOrd="0" presId="urn:microsoft.com/office/officeart/2005/8/layout/radial2"/>
    <dgm:cxn modelId="{B90B3281-E5C8-42C0-97F1-6769258571A7}" type="presOf" srcId="{E3283EC9-2930-4A28-8B7D-B809758FBBA2}" destId="{E1594702-074F-476C-9A59-28DED6CA89AE}" srcOrd="0" destOrd="0" presId="urn:microsoft.com/office/officeart/2005/8/layout/radial2"/>
    <dgm:cxn modelId="{14B243FF-7994-4264-B379-B3C3CBC5DE61}" type="presOf" srcId="{4AAA9DDA-0F1A-4395-9288-6DE106DD5460}" destId="{79AB72CE-9B3D-479B-BFE8-DAE4BE1F1DF9}" srcOrd="0" destOrd="0" presId="urn:microsoft.com/office/officeart/2005/8/layout/radial2"/>
    <dgm:cxn modelId="{4ADEA299-E45C-40CF-A1CC-28BF04742C58}" type="presOf" srcId="{26159EDE-C393-428C-ACF2-D7CE2F75D1B6}" destId="{86A67C5B-6023-43C3-B87E-C90974C48648}" srcOrd="0" destOrd="0" presId="urn:microsoft.com/office/officeart/2005/8/layout/radial2"/>
    <dgm:cxn modelId="{CA6FF9E9-936C-405F-B621-9F9782739BF5}" type="presOf" srcId="{33FD0F5B-A203-40A4-ADE6-295A4FDB090A}" destId="{4AFD5CCE-126F-428E-B846-B8086B70346B}" srcOrd="0" destOrd="0" presId="urn:microsoft.com/office/officeart/2005/8/layout/radial2"/>
    <dgm:cxn modelId="{22F9970E-0485-4E4B-93DB-F8FC51792204}" srcId="{85CC2CA2-E4D3-43A7-AEC1-D25E68B6BAEB}" destId="{8980C74C-E7C5-4FE1-87D7-F8745D9FF613}" srcOrd="0" destOrd="0" parTransId="{624A65B5-BEAB-4CE4-B6A9-E2E396F7F5CC}" sibTransId="{BB5FC96C-39E6-4C85-B712-593B5FF91B33}"/>
    <dgm:cxn modelId="{D55E7971-F4B3-4552-89B5-4E484DA2EC31}" type="presOf" srcId="{ADC60A18-4AB6-4EA3-89AF-6381BE127293}" destId="{BF77DDCD-70EC-4C5A-A992-19A353625CE9}" srcOrd="0" destOrd="0" presId="urn:microsoft.com/office/officeart/2005/8/layout/radial2"/>
    <dgm:cxn modelId="{12902496-5D93-4476-B5E9-14853875DD20}" type="presOf" srcId="{5C31BF22-2B04-4898-9494-43328C610FA5}" destId="{9B67BDDF-FC26-4FF7-8FF3-1ED10B28CA4C}" srcOrd="0" destOrd="0" presId="urn:microsoft.com/office/officeart/2005/8/layout/radial2"/>
    <dgm:cxn modelId="{E232B5C4-A329-4D50-B1AA-95CC941263E9}" type="presOf" srcId="{DEE8F852-10AB-48D7-8997-21A4AE81E155}" destId="{F65187B5-AABF-41AC-AE2F-6480B2B69CF0}" srcOrd="0" destOrd="0" presId="urn:microsoft.com/office/officeart/2005/8/layout/radial2"/>
    <dgm:cxn modelId="{44FD1118-BBB1-4CCF-84BA-2E7679E6A45F}" srcId="{85CC2CA2-E4D3-43A7-AEC1-D25E68B6BAEB}" destId="{E3283EC9-2930-4A28-8B7D-B809758FBBA2}" srcOrd="1" destOrd="0" parTransId="{1E7740D5-4B7A-41C4-B5F1-6AC2DEEFEFF3}" sibTransId="{6DB24752-8B4B-4F9F-96B6-44BDAB343500}"/>
    <dgm:cxn modelId="{4D4DBA77-3E10-412D-ACCF-0F1BE82CD1F1}" srcId="{8980C74C-E7C5-4FE1-87D7-F8745D9FF613}" destId="{3CF74EB2-D24A-4F38-A68E-B4A4452F900B}" srcOrd="0" destOrd="0" parTransId="{5BFFF62D-DFD0-4434-B182-2FAD80C44134}" sibTransId="{2D6D130E-4526-4629-BCBD-442B2B0BC1B1}"/>
    <dgm:cxn modelId="{0C1681F2-85E9-4703-B994-E688BB760A96}" type="presOf" srcId="{80CE27EC-26FC-43BB-B144-6072AD381928}" destId="{661BC092-9C45-4D01-9F80-698F5FB8974F}" srcOrd="0" destOrd="0" presId="urn:microsoft.com/office/officeart/2005/8/layout/radial2"/>
    <dgm:cxn modelId="{68F1AE90-0169-44C7-AC6B-E14C7D555BA4}" type="presOf" srcId="{3CF74EB2-D24A-4F38-A68E-B4A4452F900B}" destId="{5987D7DC-2F61-48A9-B5CB-4789376E28CE}" srcOrd="0" destOrd="0" presId="urn:microsoft.com/office/officeart/2005/8/layout/radial2"/>
    <dgm:cxn modelId="{A67AE6AD-90FA-4386-90E9-2487FB06F352}" type="presOf" srcId="{B260A286-BDC9-43FB-819C-8E4EB487230E}" destId="{5D66765B-347C-47DF-8ADE-5101947CB79F}" srcOrd="0" destOrd="0" presId="urn:microsoft.com/office/officeart/2005/8/layout/radial2"/>
    <dgm:cxn modelId="{7FB02E8C-D381-4689-8475-FD2D967E27C0}" type="presOf" srcId="{34892F3F-215D-4F68-ACAA-3CC20162734B}" destId="{00EF4EDF-46B1-48F6-97E5-208910F4551C}" srcOrd="0" destOrd="0" presId="urn:microsoft.com/office/officeart/2005/8/layout/radial2"/>
    <dgm:cxn modelId="{CD0DFCE9-A0A3-4E7F-9F5A-C98A58045B76}" type="presOf" srcId="{2739F1BD-4D59-4596-AF5C-911045285181}" destId="{9CBA78CE-0620-481C-9CC3-DF9A44DB90A0}" srcOrd="0" destOrd="0" presId="urn:microsoft.com/office/officeart/2005/8/layout/radial2"/>
    <dgm:cxn modelId="{9851EE11-059D-45D5-AF96-3D0BDC45DCEF}" type="presOf" srcId="{624A65B5-BEAB-4CE4-B6A9-E2E396F7F5CC}" destId="{C97DE226-BE57-4E95-AC79-4A0DF2E7C391}" srcOrd="0" destOrd="0" presId="urn:microsoft.com/office/officeart/2005/8/layout/radial2"/>
    <dgm:cxn modelId="{503B296E-DD11-41B2-9249-D56E6F73665A}" srcId="{85CC2CA2-E4D3-43A7-AEC1-D25E68B6BAEB}" destId="{ADC60A18-4AB6-4EA3-89AF-6381BE127293}" srcOrd="4" destOrd="0" parTransId="{B260A286-BDC9-43FB-819C-8E4EB487230E}" sibTransId="{D0C2A177-D501-4586-970B-29ED223D4EC8}"/>
    <dgm:cxn modelId="{C954563F-5A04-492A-89A8-285AEDF94FC6}" srcId="{85CC2CA2-E4D3-43A7-AEC1-D25E68B6BAEB}" destId="{2739F1BD-4D59-4596-AF5C-911045285181}" srcOrd="6" destOrd="0" parTransId="{4AAA9DDA-0F1A-4395-9288-6DE106DD5460}" sibTransId="{42715727-93AD-4D66-9F2D-6A3463F4D666}"/>
    <dgm:cxn modelId="{24DDB8E9-C706-4F90-8CC1-A1AC10B8F5F0}" type="presOf" srcId="{1E7740D5-4B7A-41C4-B5F1-6AC2DEEFEFF3}" destId="{98DB4CF6-5261-4383-AA5F-2B99310950D6}" srcOrd="0" destOrd="0" presId="urn:microsoft.com/office/officeart/2005/8/layout/radial2"/>
    <dgm:cxn modelId="{D43D6FE2-1A56-488F-A93C-8CD89CA31D83}" type="presOf" srcId="{1F098223-5DBC-4A78-A3B1-C5CD7231441A}" destId="{2BEE5231-2C79-446A-9F2F-9CD5D6ED3590}" srcOrd="0" destOrd="0" presId="urn:microsoft.com/office/officeart/2005/8/layout/radial2"/>
    <dgm:cxn modelId="{8CCC2E19-D11A-4758-936E-227E254D73B7}" type="presOf" srcId="{8C3C303A-A977-4426-B68D-D7C7A61E233E}" destId="{700EF04F-1155-4578-9A64-65D937A54532}" srcOrd="0" destOrd="0" presId="urn:microsoft.com/office/officeart/2005/8/layout/radial2"/>
    <dgm:cxn modelId="{5C3F8650-5DC6-4BF9-B330-59B81A8E0CB7}" srcId="{DEE8F852-10AB-48D7-8997-21A4AE81E155}" destId="{5C31BF22-2B04-4898-9494-43328C610FA5}" srcOrd="0" destOrd="0" parTransId="{1BCA97EB-1850-4621-B7C9-35BEEEEE0752}" sibTransId="{2ADDAEB2-2C37-4B7B-ABB2-DE3A17F988F3}"/>
    <dgm:cxn modelId="{FAB77364-61CE-41AA-8507-6D502E777E4C}" type="presOf" srcId="{85CC2CA2-E4D3-43A7-AEC1-D25E68B6BAEB}" destId="{7C8E6E75-33F5-4FC5-BBB4-B63D26FD7BF9}" srcOrd="0" destOrd="0" presId="urn:microsoft.com/office/officeart/2005/8/layout/radial2"/>
    <dgm:cxn modelId="{A006F192-1DB6-4526-850D-9827F793B307}" srcId="{85CC2CA2-E4D3-43A7-AEC1-D25E68B6BAEB}" destId="{80CE27EC-26FC-43BB-B144-6072AD381928}" srcOrd="2" destOrd="0" parTransId="{8F5E52F2-CD2A-4761-8199-F84FCA4B62C9}" sibTransId="{FC017C20-41F0-47BD-9CD9-742C0223B56E}"/>
    <dgm:cxn modelId="{F2FFD5B6-3078-46E4-85DD-8C8DE3B9A90F}" type="presOf" srcId="{8980C74C-E7C5-4FE1-87D7-F8745D9FF613}" destId="{5C4FDE8A-1BA0-43F9-A8B1-59CC01D029B2}" srcOrd="0" destOrd="0" presId="urn:microsoft.com/office/officeart/2005/8/layout/radial2"/>
    <dgm:cxn modelId="{5C2E727F-09E5-4F02-BE5A-77F97A97C8B0}" srcId="{85CC2CA2-E4D3-43A7-AEC1-D25E68B6BAEB}" destId="{26159EDE-C393-428C-ACF2-D7CE2F75D1B6}" srcOrd="7" destOrd="0" parTransId="{34892F3F-215D-4F68-ACAA-3CC20162734B}" sibTransId="{71405285-AB55-49E0-97ED-5C0D278E6B47}"/>
    <dgm:cxn modelId="{C55DD4E8-475A-4467-95FC-C91F2BE42CD9}" srcId="{85CC2CA2-E4D3-43A7-AEC1-D25E68B6BAEB}" destId="{683A9055-342E-46CB-853F-361BAE5DBEA3}" srcOrd="5" destOrd="0" parTransId="{1F098223-5DBC-4A78-A3B1-C5CD7231441A}" sibTransId="{4FC8236F-AA31-4432-AC5F-436BC55EAA0A}"/>
    <dgm:cxn modelId="{81396777-558C-4F07-BB1A-694348C0E24E}" type="presParOf" srcId="{7C8E6E75-33F5-4FC5-BBB4-B63D26FD7BF9}" destId="{F31D0C5B-9AB3-4AF1-839D-B8D67CBF0C42}" srcOrd="0" destOrd="0" presId="urn:microsoft.com/office/officeart/2005/8/layout/radial2"/>
    <dgm:cxn modelId="{695F949B-1929-4E4A-B684-A916472522D1}" type="presParOf" srcId="{F31D0C5B-9AB3-4AF1-839D-B8D67CBF0C42}" destId="{DA4876C4-A881-479F-8CF2-58969E90D968}" srcOrd="0" destOrd="0" presId="urn:microsoft.com/office/officeart/2005/8/layout/radial2"/>
    <dgm:cxn modelId="{1F188939-D2E5-4FE7-8DBF-A1F8445D11F4}" type="presParOf" srcId="{DA4876C4-A881-479F-8CF2-58969E90D968}" destId="{77ACF994-EF7D-4A06-A5D9-C1AE29ED99E0}" srcOrd="0" destOrd="0" presId="urn:microsoft.com/office/officeart/2005/8/layout/radial2"/>
    <dgm:cxn modelId="{E30D445F-276F-4AE7-AE4E-72ECDDA1432B}" type="presParOf" srcId="{DA4876C4-A881-479F-8CF2-58969E90D968}" destId="{98B338EA-D820-423D-9581-EE7DAB6DFAC7}" srcOrd="1" destOrd="0" presId="urn:microsoft.com/office/officeart/2005/8/layout/radial2"/>
    <dgm:cxn modelId="{730EDC78-CEDF-42E5-9B10-7C17B0957D14}" type="presParOf" srcId="{F31D0C5B-9AB3-4AF1-839D-B8D67CBF0C42}" destId="{C97DE226-BE57-4E95-AC79-4A0DF2E7C391}" srcOrd="1" destOrd="0" presId="urn:microsoft.com/office/officeart/2005/8/layout/radial2"/>
    <dgm:cxn modelId="{DBDE8DFE-FA80-4FA2-8A52-D612955C5508}" type="presParOf" srcId="{F31D0C5B-9AB3-4AF1-839D-B8D67CBF0C42}" destId="{BAEBAFAE-BC62-42DD-8284-013B27A2F90B}" srcOrd="2" destOrd="0" presId="urn:microsoft.com/office/officeart/2005/8/layout/radial2"/>
    <dgm:cxn modelId="{CC6321F7-05C2-438C-BC8B-374207B5D824}" type="presParOf" srcId="{BAEBAFAE-BC62-42DD-8284-013B27A2F90B}" destId="{5C4FDE8A-1BA0-43F9-A8B1-59CC01D029B2}" srcOrd="0" destOrd="0" presId="urn:microsoft.com/office/officeart/2005/8/layout/radial2"/>
    <dgm:cxn modelId="{ACADD30D-B876-4BAB-8C11-0E80FB8184D0}" type="presParOf" srcId="{BAEBAFAE-BC62-42DD-8284-013B27A2F90B}" destId="{5987D7DC-2F61-48A9-B5CB-4789376E28CE}" srcOrd="1" destOrd="0" presId="urn:microsoft.com/office/officeart/2005/8/layout/radial2"/>
    <dgm:cxn modelId="{CD5A910A-2CB1-4D18-A15B-B96424F41068}" type="presParOf" srcId="{F31D0C5B-9AB3-4AF1-839D-B8D67CBF0C42}" destId="{98DB4CF6-5261-4383-AA5F-2B99310950D6}" srcOrd="3" destOrd="0" presId="urn:microsoft.com/office/officeart/2005/8/layout/radial2"/>
    <dgm:cxn modelId="{B59B39EC-68FC-47AC-B302-B21D492392D3}" type="presParOf" srcId="{F31D0C5B-9AB3-4AF1-839D-B8D67CBF0C42}" destId="{BF2A2E7A-8899-4007-AA3C-BA688315B59E}" srcOrd="4" destOrd="0" presId="urn:microsoft.com/office/officeart/2005/8/layout/radial2"/>
    <dgm:cxn modelId="{EC140D9E-F4BA-4A15-9606-E7B1A98428FD}" type="presParOf" srcId="{BF2A2E7A-8899-4007-AA3C-BA688315B59E}" destId="{E1594702-074F-476C-9A59-28DED6CA89AE}" srcOrd="0" destOrd="0" presId="urn:microsoft.com/office/officeart/2005/8/layout/radial2"/>
    <dgm:cxn modelId="{77F7A82B-BCD6-4F61-936A-04344FADF118}" type="presParOf" srcId="{BF2A2E7A-8899-4007-AA3C-BA688315B59E}" destId="{DF44827C-71B8-4ACA-937B-5D7AD86EDEBC}" srcOrd="1" destOrd="0" presId="urn:microsoft.com/office/officeart/2005/8/layout/radial2"/>
    <dgm:cxn modelId="{6251D0FB-F3BD-46D4-ADC4-644B8ED49AE2}" type="presParOf" srcId="{F31D0C5B-9AB3-4AF1-839D-B8D67CBF0C42}" destId="{2C4FA9E8-4BC9-46A4-924E-5A7BAA204FC3}" srcOrd="5" destOrd="0" presId="urn:microsoft.com/office/officeart/2005/8/layout/radial2"/>
    <dgm:cxn modelId="{8537489D-1BE9-4E8D-9854-60486BEAFEAA}" type="presParOf" srcId="{F31D0C5B-9AB3-4AF1-839D-B8D67CBF0C42}" destId="{9E825CD4-D77F-42A5-9820-609F7928FAE4}" srcOrd="6" destOrd="0" presId="urn:microsoft.com/office/officeart/2005/8/layout/radial2"/>
    <dgm:cxn modelId="{8BA87E86-7622-4775-9E79-D0A549E2352F}" type="presParOf" srcId="{9E825CD4-D77F-42A5-9820-609F7928FAE4}" destId="{661BC092-9C45-4D01-9F80-698F5FB8974F}" srcOrd="0" destOrd="0" presId="urn:microsoft.com/office/officeart/2005/8/layout/radial2"/>
    <dgm:cxn modelId="{6D9B96C0-C7B5-4027-9E74-75D571789806}" type="presParOf" srcId="{9E825CD4-D77F-42A5-9820-609F7928FAE4}" destId="{700EF04F-1155-4578-9A64-65D937A54532}" srcOrd="1" destOrd="0" presId="urn:microsoft.com/office/officeart/2005/8/layout/radial2"/>
    <dgm:cxn modelId="{E4086E8B-EDF5-4E0F-98F7-7BA85B83798A}" type="presParOf" srcId="{F31D0C5B-9AB3-4AF1-839D-B8D67CBF0C42}" destId="{4AFD5CCE-126F-428E-B846-B8086B70346B}" srcOrd="7" destOrd="0" presId="urn:microsoft.com/office/officeart/2005/8/layout/radial2"/>
    <dgm:cxn modelId="{3332D0CE-903A-46DD-B7C8-A724682E201B}" type="presParOf" srcId="{F31D0C5B-9AB3-4AF1-839D-B8D67CBF0C42}" destId="{8663526E-E2E0-4607-B2AB-BB2264B878B0}" srcOrd="8" destOrd="0" presId="urn:microsoft.com/office/officeart/2005/8/layout/radial2"/>
    <dgm:cxn modelId="{6CB4ED7C-51F9-47E8-A2A2-F9AE77CFC23B}" type="presParOf" srcId="{8663526E-E2E0-4607-B2AB-BB2264B878B0}" destId="{F65187B5-AABF-41AC-AE2F-6480B2B69CF0}" srcOrd="0" destOrd="0" presId="urn:microsoft.com/office/officeart/2005/8/layout/radial2"/>
    <dgm:cxn modelId="{562FBC2D-3C82-4782-887D-37BDA5E8AE05}" type="presParOf" srcId="{8663526E-E2E0-4607-B2AB-BB2264B878B0}" destId="{9B67BDDF-FC26-4FF7-8FF3-1ED10B28CA4C}" srcOrd="1" destOrd="0" presId="urn:microsoft.com/office/officeart/2005/8/layout/radial2"/>
    <dgm:cxn modelId="{DCAC5D0C-4494-4A77-9E26-E81024E069BF}" type="presParOf" srcId="{F31D0C5B-9AB3-4AF1-839D-B8D67CBF0C42}" destId="{5D66765B-347C-47DF-8ADE-5101947CB79F}" srcOrd="9" destOrd="0" presId="urn:microsoft.com/office/officeart/2005/8/layout/radial2"/>
    <dgm:cxn modelId="{A90E1506-0C37-4089-B1CA-6C281B867889}" type="presParOf" srcId="{F31D0C5B-9AB3-4AF1-839D-B8D67CBF0C42}" destId="{E8E9032A-1906-402F-A4FD-D259ECC61601}" srcOrd="10" destOrd="0" presId="urn:microsoft.com/office/officeart/2005/8/layout/radial2"/>
    <dgm:cxn modelId="{46F4B98A-9851-4637-830B-2A71C5A5ECCC}" type="presParOf" srcId="{E8E9032A-1906-402F-A4FD-D259ECC61601}" destId="{BF77DDCD-70EC-4C5A-A992-19A353625CE9}" srcOrd="0" destOrd="0" presId="urn:microsoft.com/office/officeart/2005/8/layout/radial2"/>
    <dgm:cxn modelId="{3C8B8937-9000-4C21-AD12-BD3526478445}" type="presParOf" srcId="{E8E9032A-1906-402F-A4FD-D259ECC61601}" destId="{13A9A99A-6D8F-4ADC-9476-F321970A9D4E}" srcOrd="1" destOrd="0" presId="urn:microsoft.com/office/officeart/2005/8/layout/radial2"/>
    <dgm:cxn modelId="{850B8D0A-07B9-4E1F-8002-C57579355631}" type="presParOf" srcId="{F31D0C5B-9AB3-4AF1-839D-B8D67CBF0C42}" destId="{2BEE5231-2C79-446A-9F2F-9CD5D6ED3590}" srcOrd="11" destOrd="0" presId="urn:microsoft.com/office/officeart/2005/8/layout/radial2"/>
    <dgm:cxn modelId="{8E60A7B5-CC44-498C-9D62-E6CD4F4F45B4}" type="presParOf" srcId="{F31D0C5B-9AB3-4AF1-839D-B8D67CBF0C42}" destId="{58AB820B-E567-4DC5-AECB-B79478EADA9B}" srcOrd="12" destOrd="0" presId="urn:microsoft.com/office/officeart/2005/8/layout/radial2"/>
    <dgm:cxn modelId="{8E38D0E1-7149-4DB3-AAF1-872F9D6B1E2C}" type="presParOf" srcId="{58AB820B-E567-4DC5-AECB-B79478EADA9B}" destId="{8FEE2040-31B5-4EF7-A4CC-9A102A6904CE}" srcOrd="0" destOrd="0" presId="urn:microsoft.com/office/officeart/2005/8/layout/radial2"/>
    <dgm:cxn modelId="{6EE3DD84-CF03-4333-88FD-518D69BA56BD}" type="presParOf" srcId="{58AB820B-E567-4DC5-AECB-B79478EADA9B}" destId="{BF0AEC2C-33B3-477C-BCFA-486CC00E45C3}" srcOrd="1" destOrd="0" presId="urn:microsoft.com/office/officeart/2005/8/layout/radial2"/>
    <dgm:cxn modelId="{F6285356-BD72-43C2-89AE-7C952C9B7EE8}" type="presParOf" srcId="{F31D0C5B-9AB3-4AF1-839D-B8D67CBF0C42}" destId="{79AB72CE-9B3D-479B-BFE8-DAE4BE1F1DF9}" srcOrd="13" destOrd="0" presId="urn:microsoft.com/office/officeart/2005/8/layout/radial2"/>
    <dgm:cxn modelId="{0E4FEB3E-B7E2-45F0-84EA-3C3E0E3CE107}" type="presParOf" srcId="{F31D0C5B-9AB3-4AF1-839D-B8D67CBF0C42}" destId="{52047AE3-F389-4595-BAC7-96C674CF2296}" srcOrd="14" destOrd="0" presId="urn:microsoft.com/office/officeart/2005/8/layout/radial2"/>
    <dgm:cxn modelId="{47CFFFB2-E13A-4D51-82D8-7D57E39F887C}" type="presParOf" srcId="{52047AE3-F389-4595-BAC7-96C674CF2296}" destId="{9CBA78CE-0620-481C-9CC3-DF9A44DB90A0}" srcOrd="0" destOrd="0" presId="urn:microsoft.com/office/officeart/2005/8/layout/radial2"/>
    <dgm:cxn modelId="{F6C77A10-F65B-4081-899D-38C9357B3D4A}" type="presParOf" srcId="{52047AE3-F389-4595-BAC7-96C674CF2296}" destId="{17B727A6-A9EB-4247-8EE3-2611436074E6}" srcOrd="1" destOrd="0" presId="urn:microsoft.com/office/officeart/2005/8/layout/radial2"/>
    <dgm:cxn modelId="{9936C491-427A-4263-B5A4-D5E8A7B521EC}" type="presParOf" srcId="{F31D0C5B-9AB3-4AF1-839D-B8D67CBF0C42}" destId="{00EF4EDF-46B1-48F6-97E5-208910F4551C}" srcOrd="15" destOrd="0" presId="urn:microsoft.com/office/officeart/2005/8/layout/radial2"/>
    <dgm:cxn modelId="{4D07BB69-A376-4037-B8D7-8497D288E3C0}" type="presParOf" srcId="{F31D0C5B-9AB3-4AF1-839D-B8D67CBF0C42}" destId="{6AC650CC-232B-4B6B-AA0B-A0976E8AE579}" srcOrd="16" destOrd="0" presId="urn:microsoft.com/office/officeart/2005/8/layout/radial2"/>
    <dgm:cxn modelId="{9653B99C-99FD-4203-8582-4A0C2BCACEE2}" type="presParOf" srcId="{6AC650CC-232B-4B6B-AA0B-A0976E8AE579}" destId="{86A67C5B-6023-43C3-B87E-C90974C48648}" srcOrd="0" destOrd="0" presId="urn:microsoft.com/office/officeart/2005/8/layout/radial2"/>
    <dgm:cxn modelId="{64D82D2A-8B47-4442-9156-C386C919ECA6}" type="presParOf" srcId="{6AC650CC-232B-4B6B-AA0B-A0976E8AE579}" destId="{7DDD9EAB-022F-4A63-8B9E-C2E439258842}" srcOrd="1" destOrd="0" presId="urn:microsoft.com/office/officeart/2005/8/layout/radial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CC2CA2-E4D3-43A7-AEC1-D25E68B6BAEB}" type="doc">
      <dgm:prSet loTypeId="urn:microsoft.com/office/officeart/2005/8/layout/radial2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8980C74C-E7C5-4FE1-87D7-F8745D9FF613}">
      <dgm:prSet phldrT="[Text]" custT="1"/>
      <dgm:spPr/>
      <dgm:t>
        <a:bodyPr/>
        <a:lstStyle/>
        <a:p>
          <a:r>
            <a:rPr lang="hr-HR" sz="1000" b="1" dirty="0" smtClean="0"/>
            <a:t>Hrvatski sabor i njegova tijela</a:t>
          </a:r>
          <a:endParaRPr lang="hr-HR" sz="1000" b="1" dirty="0"/>
        </a:p>
      </dgm:t>
    </dgm:pt>
    <dgm:pt modelId="{624A65B5-BEAB-4CE4-B6A9-E2E396F7F5CC}" type="parTrans" cxnId="{22F9970E-0485-4E4B-93DB-F8FC51792204}">
      <dgm:prSet/>
      <dgm:spPr/>
      <dgm:t>
        <a:bodyPr/>
        <a:lstStyle/>
        <a:p>
          <a:endParaRPr lang="hr-HR"/>
        </a:p>
      </dgm:t>
    </dgm:pt>
    <dgm:pt modelId="{BB5FC96C-39E6-4C85-B712-593B5FF91B33}" type="sibTrans" cxnId="{22F9970E-0485-4E4B-93DB-F8FC51792204}">
      <dgm:prSet/>
      <dgm:spPr/>
      <dgm:t>
        <a:bodyPr/>
        <a:lstStyle/>
        <a:p>
          <a:endParaRPr lang="hr-HR"/>
        </a:p>
      </dgm:t>
    </dgm:pt>
    <dgm:pt modelId="{3CF74EB2-D24A-4F38-A68E-B4A4452F900B}">
      <dgm:prSet phldrT="[Text]"/>
      <dgm:spPr/>
      <dgm:t>
        <a:bodyPr/>
        <a:lstStyle/>
        <a:p>
          <a:endParaRPr lang="hr-HR" dirty="0"/>
        </a:p>
      </dgm:t>
    </dgm:pt>
    <dgm:pt modelId="{5BFFF62D-DFD0-4434-B182-2FAD80C44134}" type="parTrans" cxnId="{4D4DBA77-3E10-412D-ACCF-0F1BE82CD1F1}">
      <dgm:prSet/>
      <dgm:spPr/>
      <dgm:t>
        <a:bodyPr/>
        <a:lstStyle/>
        <a:p>
          <a:endParaRPr lang="hr-HR"/>
        </a:p>
      </dgm:t>
    </dgm:pt>
    <dgm:pt modelId="{2D6D130E-4526-4629-BCBD-442B2B0BC1B1}" type="sibTrans" cxnId="{4D4DBA77-3E10-412D-ACCF-0F1BE82CD1F1}">
      <dgm:prSet/>
      <dgm:spPr/>
      <dgm:t>
        <a:bodyPr/>
        <a:lstStyle/>
        <a:p>
          <a:endParaRPr lang="hr-HR"/>
        </a:p>
      </dgm:t>
    </dgm:pt>
    <dgm:pt modelId="{E3283EC9-2930-4A28-8B7D-B809758FBBA2}">
      <dgm:prSet phldrT="[Text]" custT="1"/>
      <dgm:spPr/>
      <dgm:t>
        <a:bodyPr/>
        <a:lstStyle/>
        <a:p>
          <a:r>
            <a:rPr lang="hr-HR" sz="1000" b="1" dirty="0" smtClean="0"/>
            <a:t>Ured predsjednika</a:t>
          </a:r>
          <a:endParaRPr lang="hr-HR" sz="1000" b="1" dirty="0"/>
        </a:p>
      </dgm:t>
    </dgm:pt>
    <dgm:pt modelId="{1E7740D5-4B7A-41C4-B5F1-6AC2DEEFEFF3}" type="parTrans" cxnId="{44FD1118-BBB1-4CCF-84BA-2E7679E6A45F}">
      <dgm:prSet/>
      <dgm:spPr/>
      <dgm:t>
        <a:bodyPr/>
        <a:lstStyle/>
        <a:p>
          <a:endParaRPr lang="hr-HR"/>
        </a:p>
      </dgm:t>
    </dgm:pt>
    <dgm:pt modelId="{6DB24752-8B4B-4F9F-96B6-44BDAB343500}" type="sibTrans" cxnId="{44FD1118-BBB1-4CCF-84BA-2E7679E6A45F}">
      <dgm:prSet/>
      <dgm:spPr/>
      <dgm:t>
        <a:bodyPr/>
        <a:lstStyle/>
        <a:p>
          <a:endParaRPr lang="hr-HR"/>
        </a:p>
      </dgm:t>
    </dgm:pt>
    <dgm:pt modelId="{80CE27EC-26FC-43BB-B144-6072AD381928}">
      <dgm:prSet phldrT="[Text]" custT="1"/>
      <dgm:spPr/>
      <dgm:t>
        <a:bodyPr/>
        <a:lstStyle/>
        <a:p>
          <a:r>
            <a:rPr lang="hr-HR" sz="1050" b="1" dirty="0" smtClean="0"/>
            <a:t>Pravobranitelji</a:t>
          </a:r>
          <a:endParaRPr lang="hr-HR" sz="1050" b="1" dirty="0"/>
        </a:p>
      </dgm:t>
    </dgm:pt>
    <dgm:pt modelId="{8F5E52F2-CD2A-4761-8199-F84FCA4B62C9}" type="parTrans" cxnId="{A006F192-1DB6-4526-850D-9827F793B307}">
      <dgm:prSet/>
      <dgm:spPr/>
      <dgm:t>
        <a:bodyPr/>
        <a:lstStyle/>
        <a:p>
          <a:endParaRPr lang="hr-HR"/>
        </a:p>
      </dgm:t>
    </dgm:pt>
    <dgm:pt modelId="{FC017C20-41F0-47BD-9CD9-742C0223B56E}" type="sibTrans" cxnId="{A006F192-1DB6-4526-850D-9827F793B307}">
      <dgm:prSet/>
      <dgm:spPr/>
      <dgm:t>
        <a:bodyPr/>
        <a:lstStyle/>
        <a:p>
          <a:endParaRPr lang="hr-HR"/>
        </a:p>
      </dgm:t>
    </dgm:pt>
    <dgm:pt modelId="{8C3C303A-A977-4426-B68D-D7C7A61E233E}">
      <dgm:prSet phldrT="[Text]" custT="1"/>
      <dgm:spPr/>
      <dgm:t>
        <a:bodyPr/>
        <a:lstStyle/>
        <a:p>
          <a:endParaRPr lang="hr-HR" sz="1000" dirty="0"/>
        </a:p>
      </dgm:t>
    </dgm:pt>
    <dgm:pt modelId="{BBE0E32A-D479-4E02-B80B-28A572D76E11}" type="parTrans" cxnId="{F9AA3C9A-FC40-43FE-999C-A07BE5B7E50D}">
      <dgm:prSet/>
      <dgm:spPr/>
      <dgm:t>
        <a:bodyPr/>
        <a:lstStyle/>
        <a:p>
          <a:endParaRPr lang="hr-HR"/>
        </a:p>
      </dgm:t>
    </dgm:pt>
    <dgm:pt modelId="{6B6AF749-A0F4-41D6-9B47-DA3C52913CBB}" type="sibTrans" cxnId="{F9AA3C9A-FC40-43FE-999C-A07BE5B7E50D}">
      <dgm:prSet/>
      <dgm:spPr/>
      <dgm:t>
        <a:bodyPr/>
        <a:lstStyle/>
        <a:p>
          <a:endParaRPr lang="hr-HR"/>
        </a:p>
      </dgm:t>
    </dgm:pt>
    <dgm:pt modelId="{DEE8F852-10AB-48D7-8997-21A4AE81E155}">
      <dgm:prSet/>
      <dgm:spPr/>
      <dgm:t>
        <a:bodyPr/>
        <a:lstStyle/>
        <a:p>
          <a:r>
            <a:rPr lang="hr-HR" b="1" dirty="0" smtClean="0"/>
            <a:t>Tijela vlade RH </a:t>
          </a:r>
          <a:endParaRPr lang="hr-HR" b="1" dirty="0"/>
        </a:p>
      </dgm:t>
    </dgm:pt>
    <dgm:pt modelId="{33FD0F5B-A203-40A4-ADE6-295A4FDB090A}" type="parTrans" cxnId="{C3EB399E-B5EA-499D-8289-F4FACE709160}">
      <dgm:prSet/>
      <dgm:spPr/>
      <dgm:t>
        <a:bodyPr/>
        <a:lstStyle/>
        <a:p>
          <a:endParaRPr lang="hr-HR"/>
        </a:p>
      </dgm:t>
    </dgm:pt>
    <dgm:pt modelId="{0B5756D6-29E6-44D5-8CAE-E1EFF25BE3E6}" type="sibTrans" cxnId="{C3EB399E-B5EA-499D-8289-F4FACE709160}">
      <dgm:prSet/>
      <dgm:spPr/>
      <dgm:t>
        <a:bodyPr/>
        <a:lstStyle/>
        <a:p>
          <a:endParaRPr lang="hr-HR"/>
        </a:p>
      </dgm:t>
    </dgm:pt>
    <dgm:pt modelId="{ADC60A18-4AB6-4EA3-89AF-6381BE127293}">
      <dgm:prSet/>
      <dgm:spPr/>
      <dgm:t>
        <a:bodyPr/>
        <a:lstStyle/>
        <a:p>
          <a:r>
            <a:rPr lang="hr-HR" b="1" dirty="0" smtClean="0"/>
            <a:t>Savjet za nacionalne manjine</a:t>
          </a:r>
          <a:endParaRPr lang="hr-HR" b="1" dirty="0"/>
        </a:p>
      </dgm:t>
    </dgm:pt>
    <dgm:pt modelId="{B260A286-BDC9-43FB-819C-8E4EB487230E}" type="parTrans" cxnId="{503B296E-DD11-41B2-9249-D56E6F73665A}">
      <dgm:prSet/>
      <dgm:spPr/>
      <dgm:t>
        <a:bodyPr/>
        <a:lstStyle/>
        <a:p>
          <a:endParaRPr lang="hr-HR"/>
        </a:p>
      </dgm:t>
    </dgm:pt>
    <dgm:pt modelId="{D0C2A177-D501-4586-970B-29ED223D4EC8}" type="sibTrans" cxnId="{503B296E-DD11-41B2-9249-D56E6F73665A}">
      <dgm:prSet/>
      <dgm:spPr/>
      <dgm:t>
        <a:bodyPr/>
        <a:lstStyle/>
        <a:p>
          <a:endParaRPr lang="hr-HR"/>
        </a:p>
      </dgm:t>
    </dgm:pt>
    <dgm:pt modelId="{683A9055-342E-46CB-853F-361BAE5DBEA3}">
      <dgm:prSet custT="1"/>
      <dgm:spPr/>
      <dgm:t>
        <a:bodyPr/>
        <a:lstStyle/>
        <a:p>
          <a:r>
            <a:rPr lang="hr-HR" sz="1050" b="1" dirty="0" smtClean="0"/>
            <a:t>Tijela sudbene vlasti</a:t>
          </a:r>
          <a:endParaRPr lang="hr-HR" sz="1050" b="1" dirty="0"/>
        </a:p>
      </dgm:t>
    </dgm:pt>
    <dgm:pt modelId="{1F098223-5DBC-4A78-A3B1-C5CD7231441A}" type="parTrans" cxnId="{C55DD4E8-475A-4467-95FC-C91F2BE42CD9}">
      <dgm:prSet/>
      <dgm:spPr/>
      <dgm:t>
        <a:bodyPr/>
        <a:lstStyle/>
        <a:p>
          <a:endParaRPr lang="hr-HR"/>
        </a:p>
      </dgm:t>
    </dgm:pt>
    <dgm:pt modelId="{4FC8236F-AA31-4432-AC5F-436BC55EAA0A}" type="sibTrans" cxnId="{C55DD4E8-475A-4467-95FC-C91F2BE42CD9}">
      <dgm:prSet/>
      <dgm:spPr/>
      <dgm:t>
        <a:bodyPr/>
        <a:lstStyle/>
        <a:p>
          <a:endParaRPr lang="hr-HR"/>
        </a:p>
      </dgm:t>
    </dgm:pt>
    <dgm:pt modelId="{5C31BF22-2B04-4898-9494-43328C610FA5}">
      <dgm:prSet/>
      <dgm:spPr/>
      <dgm:t>
        <a:bodyPr/>
        <a:lstStyle/>
        <a:p>
          <a:endParaRPr lang="hr-HR" dirty="0"/>
        </a:p>
      </dgm:t>
    </dgm:pt>
    <dgm:pt modelId="{1BCA97EB-1850-4621-B7C9-35BEEEEE0752}" type="parTrans" cxnId="{5C3F8650-5DC6-4BF9-B330-59B81A8E0CB7}">
      <dgm:prSet/>
      <dgm:spPr/>
      <dgm:t>
        <a:bodyPr/>
        <a:lstStyle/>
        <a:p>
          <a:endParaRPr lang="hr-HR"/>
        </a:p>
      </dgm:t>
    </dgm:pt>
    <dgm:pt modelId="{2ADDAEB2-2C37-4B7B-ABB2-DE3A17F988F3}" type="sibTrans" cxnId="{5C3F8650-5DC6-4BF9-B330-59B81A8E0CB7}">
      <dgm:prSet/>
      <dgm:spPr/>
      <dgm:t>
        <a:bodyPr/>
        <a:lstStyle/>
        <a:p>
          <a:endParaRPr lang="hr-HR"/>
        </a:p>
      </dgm:t>
    </dgm:pt>
    <dgm:pt modelId="{2739F1BD-4D59-4596-AF5C-911045285181}">
      <dgm:prSet custT="1"/>
      <dgm:spPr/>
      <dgm:t>
        <a:bodyPr/>
        <a:lstStyle/>
        <a:p>
          <a:r>
            <a:rPr lang="hr-HR" sz="1050" b="1" dirty="0" smtClean="0"/>
            <a:t>Ustavni sud RH</a:t>
          </a:r>
          <a:endParaRPr lang="hr-HR" sz="1050" b="1" dirty="0"/>
        </a:p>
      </dgm:t>
    </dgm:pt>
    <dgm:pt modelId="{4AAA9DDA-0F1A-4395-9288-6DE106DD5460}" type="parTrans" cxnId="{C954563F-5A04-492A-89A8-285AEDF94FC6}">
      <dgm:prSet/>
      <dgm:spPr/>
      <dgm:t>
        <a:bodyPr/>
        <a:lstStyle/>
        <a:p>
          <a:endParaRPr lang="hr-HR"/>
        </a:p>
      </dgm:t>
    </dgm:pt>
    <dgm:pt modelId="{42715727-93AD-4D66-9F2D-6A3463F4D666}" type="sibTrans" cxnId="{C954563F-5A04-492A-89A8-285AEDF94FC6}">
      <dgm:prSet/>
      <dgm:spPr/>
      <dgm:t>
        <a:bodyPr/>
        <a:lstStyle/>
        <a:p>
          <a:endParaRPr lang="hr-HR"/>
        </a:p>
      </dgm:t>
    </dgm:pt>
    <dgm:pt modelId="{26159EDE-C393-428C-ACF2-D7CE2F75D1B6}">
      <dgm:prSet custT="1"/>
      <dgm:spPr/>
      <dgm:t>
        <a:bodyPr/>
        <a:lstStyle/>
        <a:p>
          <a:r>
            <a:rPr lang="hr-HR" sz="1050" b="1" dirty="0" smtClean="0"/>
            <a:t>Organizacije civilnog društva</a:t>
          </a:r>
          <a:endParaRPr lang="hr-HR" sz="1050" b="1" dirty="0"/>
        </a:p>
      </dgm:t>
    </dgm:pt>
    <dgm:pt modelId="{34892F3F-215D-4F68-ACAA-3CC20162734B}" type="parTrans" cxnId="{5C2E727F-09E5-4F02-BE5A-77F97A97C8B0}">
      <dgm:prSet/>
      <dgm:spPr/>
      <dgm:t>
        <a:bodyPr/>
        <a:lstStyle/>
        <a:p>
          <a:endParaRPr lang="hr-HR"/>
        </a:p>
      </dgm:t>
    </dgm:pt>
    <dgm:pt modelId="{71405285-AB55-49E0-97ED-5C0D278E6B47}" type="sibTrans" cxnId="{5C2E727F-09E5-4F02-BE5A-77F97A97C8B0}">
      <dgm:prSet/>
      <dgm:spPr/>
      <dgm:t>
        <a:bodyPr/>
        <a:lstStyle/>
        <a:p>
          <a:endParaRPr lang="hr-HR"/>
        </a:p>
      </dgm:t>
    </dgm:pt>
    <dgm:pt modelId="{7C8E6E75-33F5-4FC5-BBB4-B63D26FD7BF9}" type="pres">
      <dgm:prSet presAssocID="{85CC2CA2-E4D3-43A7-AEC1-D25E68B6BAE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F31D0C5B-9AB3-4AF1-839D-B8D67CBF0C42}" type="pres">
      <dgm:prSet presAssocID="{85CC2CA2-E4D3-43A7-AEC1-D25E68B6BAEB}" presName="cycle" presStyleCnt="0"/>
      <dgm:spPr/>
      <dgm:t>
        <a:bodyPr/>
        <a:lstStyle/>
        <a:p>
          <a:endParaRPr lang="hr-HR"/>
        </a:p>
      </dgm:t>
    </dgm:pt>
    <dgm:pt modelId="{DA4876C4-A881-479F-8CF2-58969E90D968}" type="pres">
      <dgm:prSet presAssocID="{85CC2CA2-E4D3-43A7-AEC1-D25E68B6BAEB}" presName="centerShape" presStyleCnt="0"/>
      <dgm:spPr/>
      <dgm:t>
        <a:bodyPr/>
        <a:lstStyle/>
        <a:p>
          <a:endParaRPr lang="hr-HR"/>
        </a:p>
      </dgm:t>
    </dgm:pt>
    <dgm:pt modelId="{77ACF994-EF7D-4A06-A5D9-C1AE29ED99E0}" type="pres">
      <dgm:prSet presAssocID="{85CC2CA2-E4D3-43A7-AEC1-D25E68B6BAEB}" presName="connSite" presStyleLbl="node1" presStyleIdx="0" presStyleCnt="9"/>
      <dgm:spPr/>
      <dgm:t>
        <a:bodyPr/>
        <a:lstStyle/>
        <a:p>
          <a:endParaRPr lang="hr-HR"/>
        </a:p>
      </dgm:t>
    </dgm:pt>
    <dgm:pt modelId="{98B338EA-D820-423D-9581-EE7DAB6DFAC7}" type="pres">
      <dgm:prSet presAssocID="{85CC2CA2-E4D3-43A7-AEC1-D25E68B6BAEB}" presName="visible" presStyleLbl="node1" presStyleIdx="0" presStyleCnt="9" custScaleX="146885" custScaleY="150265"/>
      <dgm:spPr>
        <a:prstGeom prst="flowChartAlternateProcess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hr-HR"/>
        </a:p>
      </dgm:t>
    </dgm:pt>
    <dgm:pt modelId="{C97DE226-BE57-4E95-AC79-4A0DF2E7C391}" type="pres">
      <dgm:prSet presAssocID="{624A65B5-BEAB-4CE4-B6A9-E2E396F7F5CC}" presName="Name25" presStyleLbl="parChTrans1D1" presStyleIdx="0" presStyleCnt="8"/>
      <dgm:spPr/>
      <dgm:t>
        <a:bodyPr/>
        <a:lstStyle/>
        <a:p>
          <a:endParaRPr lang="hr-HR"/>
        </a:p>
      </dgm:t>
    </dgm:pt>
    <dgm:pt modelId="{BAEBAFAE-BC62-42DD-8284-013B27A2F90B}" type="pres">
      <dgm:prSet presAssocID="{8980C74C-E7C5-4FE1-87D7-F8745D9FF613}" presName="node" presStyleCnt="0"/>
      <dgm:spPr/>
      <dgm:t>
        <a:bodyPr/>
        <a:lstStyle/>
        <a:p>
          <a:endParaRPr lang="hr-HR"/>
        </a:p>
      </dgm:t>
    </dgm:pt>
    <dgm:pt modelId="{5C4FDE8A-1BA0-43F9-A8B1-59CC01D029B2}" type="pres">
      <dgm:prSet presAssocID="{8980C74C-E7C5-4FE1-87D7-F8745D9FF613}" presName="parentNode" presStyleLbl="node1" presStyleIdx="1" presStyleCnt="9" custScaleX="228495" custScaleY="213757" custLinFactX="-308651" custLinFactNeighborX="-400000" custLinFactNeighborY="51548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987D7DC-2F61-48A9-B5CB-4789376E28CE}" type="pres">
      <dgm:prSet presAssocID="{8980C74C-E7C5-4FE1-87D7-F8745D9FF613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8DB4CF6-5261-4383-AA5F-2B99310950D6}" type="pres">
      <dgm:prSet presAssocID="{1E7740D5-4B7A-41C4-B5F1-6AC2DEEFEFF3}" presName="Name25" presStyleLbl="parChTrans1D1" presStyleIdx="1" presStyleCnt="8"/>
      <dgm:spPr/>
      <dgm:t>
        <a:bodyPr/>
        <a:lstStyle/>
        <a:p>
          <a:endParaRPr lang="hr-HR"/>
        </a:p>
      </dgm:t>
    </dgm:pt>
    <dgm:pt modelId="{BF2A2E7A-8899-4007-AA3C-BA688315B59E}" type="pres">
      <dgm:prSet presAssocID="{E3283EC9-2930-4A28-8B7D-B809758FBBA2}" presName="node" presStyleCnt="0"/>
      <dgm:spPr/>
      <dgm:t>
        <a:bodyPr/>
        <a:lstStyle/>
        <a:p>
          <a:endParaRPr lang="hr-HR"/>
        </a:p>
      </dgm:t>
    </dgm:pt>
    <dgm:pt modelId="{E1594702-074F-476C-9A59-28DED6CA89AE}" type="pres">
      <dgm:prSet presAssocID="{E3283EC9-2930-4A28-8B7D-B809758FBBA2}" presName="parentNode" presStyleLbl="node1" presStyleIdx="2" presStyleCnt="9" custScaleX="238732" custScaleY="217971" custLinFactX="-100000" custLinFactNeighborX="-110798" custLinFactNeighborY="-41130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F44827C-71B8-4ACA-937B-5D7AD86EDEBC}" type="pres">
      <dgm:prSet presAssocID="{E3283EC9-2930-4A28-8B7D-B809758FBBA2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C4FA9E8-4BC9-46A4-924E-5A7BAA204FC3}" type="pres">
      <dgm:prSet presAssocID="{8F5E52F2-CD2A-4761-8199-F84FCA4B62C9}" presName="Name25" presStyleLbl="parChTrans1D1" presStyleIdx="2" presStyleCnt="8"/>
      <dgm:spPr/>
      <dgm:t>
        <a:bodyPr/>
        <a:lstStyle/>
        <a:p>
          <a:endParaRPr lang="hr-HR"/>
        </a:p>
      </dgm:t>
    </dgm:pt>
    <dgm:pt modelId="{9E825CD4-D77F-42A5-9820-609F7928FAE4}" type="pres">
      <dgm:prSet presAssocID="{80CE27EC-26FC-43BB-B144-6072AD381928}" presName="node" presStyleCnt="0"/>
      <dgm:spPr/>
      <dgm:t>
        <a:bodyPr/>
        <a:lstStyle/>
        <a:p>
          <a:endParaRPr lang="hr-HR"/>
        </a:p>
      </dgm:t>
    </dgm:pt>
    <dgm:pt modelId="{661BC092-9C45-4D01-9F80-698F5FB8974F}" type="pres">
      <dgm:prSet presAssocID="{80CE27EC-26FC-43BB-B144-6072AD381928}" presName="parentNode" presStyleLbl="node1" presStyleIdx="3" presStyleCnt="9" custScaleX="263391" custScaleY="256771" custLinFactNeighborX="50412" custLinFactNeighborY="-86315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00EF04F-1155-4578-9A64-65D937A54532}" type="pres">
      <dgm:prSet presAssocID="{80CE27EC-26FC-43BB-B144-6072AD381928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AFD5CCE-126F-428E-B846-B8086B70346B}" type="pres">
      <dgm:prSet presAssocID="{33FD0F5B-A203-40A4-ADE6-295A4FDB090A}" presName="Name25" presStyleLbl="parChTrans1D1" presStyleIdx="3" presStyleCnt="8"/>
      <dgm:spPr/>
      <dgm:t>
        <a:bodyPr/>
        <a:lstStyle/>
        <a:p>
          <a:endParaRPr lang="hr-HR"/>
        </a:p>
      </dgm:t>
    </dgm:pt>
    <dgm:pt modelId="{8663526E-E2E0-4607-B2AB-BB2264B878B0}" type="pres">
      <dgm:prSet presAssocID="{DEE8F852-10AB-48D7-8997-21A4AE81E155}" presName="node" presStyleCnt="0"/>
      <dgm:spPr/>
      <dgm:t>
        <a:bodyPr/>
        <a:lstStyle/>
        <a:p>
          <a:endParaRPr lang="hr-HR"/>
        </a:p>
      </dgm:t>
    </dgm:pt>
    <dgm:pt modelId="{F65187B5-AABF-41AC-AE2F-6480B2B69CF0}" type="pres">
      <dgm:prSet presAssocID="{DEE8F852-10AB-48D7-8997-21A4AE81E155}" presName="parentNode" presStyleLbl="node1" presStyleIdx="4" presStyleCnt="9" custScaleX="214771" custScaleY="193636" custLinFactNeighborX="3893" custLinFactNeighborY="62543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B67BDDF-FC26-4FF7-8FF3-1ED10B28CA4C}" type="pres">
      <dgm:prSet presAssocID="{DEE8F852-10AB-48D7-8997-21A4AE81E155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D66765B-347C-47DF-8ADE-5101947CB79F}" type="pres">
      <dgm:prSet presAssocID="{B260A286-BDC9-43FB-819C-8E4EB487230E}" presName="Name25" presStyleLbl="parChTrans1D1" presStyleIdx="4" presStyleCnt="8"/>
      <dgm:spPr/>
      <dgm:t>
        <a:bodyPr/>
        <a:lstStyle/>
        <a:p>
          <a:endParaRPr lang="hr-HR"/>
        </a:p>
      </dgm:t>
    </dgm:pt>
    <dgm:pt modelId="{E8E9032A-1906-402F-A4FD-D259ECC61601}" type="pres">
      <dgm:prSet presAssocID="{ADC60A18-4AB6-4EA3-89AF-6381BE127293}" presName="node" presStyleCnt="0"/>
      <dgm:spPr/>
      <dgm:t>
        <a:bodyPr/>
        <a:lstStyle/>
        <a:p>
          <a:endParaRPr lang="hr-HR"/>
        </a:p>
      </dgm:t>
    </dgm:pt>
    <dgm:pt modelId="{BF77DDCD-70EC-4C5A-A992-19A353625CE9}" type="pres">
      <dgm:prSet presAssocID="{ADC60A18-4AB6-4EA3-89AF-6381BE127293}" presName="parentNode" presStyleLbl="node1" presStyleIdx="5" presStyleCnt="9" custScaleX="216540" custScaleY="193636" custLinFactX="-100000" custLinFactY="68183" custLinFactNeighborX="-122594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3A9A99A-6D8F-4ADC-9476-F321970A9D4E}" type="pres">
      <dgm:prSet presAssocID="{ADC60A18-4AB6-4EA3-89AF-6381BE127293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BEE5231-2C79-446A-9F2F-9CD5D6ED3590}" type="pres">
      <dgm:prSet presAssocID="{1F098223-5DBC-4A78-A3B1-C5CD7231441A}" presName="Name25" presStyleLbl="parChTrans1D1" presStyleIdx="5" presStyleCnt="8"/>
      <dgm:spPr/>
      <dgm:t>
        <a:bodyPr/>
        <a:lstStyle/>
        <a:p>
          <a:endParaRPr lang="hr-HR"/>
        </a:p>
      </dgm:t>
    </dgm:pt>
    <dgm:pt modelId="{58AB820B-E567-4DC5-AECB-B79478EADA9B}" type="pres">
      <dgm:prSet presAssocID="{683A9055-342E-46CB-853F-361BAE5DBEA3}" presName="node" presStyleCnt="0"/>
      <dgm:spPr/>
      <dgm:t>
        <a:bodyPr/>
        <a:lstStyle/>
        <a:p>
          <a:endParaRPr lang="hr-HR"/>
        </a:p>
      </dgm:t>
    </dgm:pt>
    <dgm:pt modelId="{8FEE2040-31B5-4EF7-A4CC-9A102A6904CE}" type="pres">
      <dgm:prSet presAssocID="{683A9055-342E-46CB-853F-361BAE5DBEA3}" presName="parentNode" presStyleLbl="node1" presStyleIdx="6" presStyleCnt="9" custScaleX="218675" custScaleY="193637" custLinFactX="-421484" custLinFactNeighborX="-500000" custLinFactNeighborY="-19751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F0AEC2C-33B3-477C-BCFA-486CC00E45C3}" type="pres">
      <dgm:prSet presAssocID="{683A9055-342E-46CB-853F-361BAE5DBEA3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9AB72CE-9B3D-479B-BFE8-DAE4BE1F1DF9}" type="pres">
      <dgm:prSet presAssocID="{4AAA9DDA-0F1A-4395-9288-6DE106DD5460}" presName="Name25" presStyleLbl="parChTrans1D1" presStyleIdx="6" presStyleCnt="8"/>
      <dgm:spPr/>
      <dgm:t>
        <a:bodyPr/>
        <a:lstStyle/>
        <a:p>
          <a:endParaRPr lang="hr-HR"/>
        </a:p>
      </dgm:t>
    </dgm:pt>
    <dgm:pt modelId="{52047AE3-F389-4595-BAC7-96C674CF2296}" type="pres">
      <dgm:prSet presAssocID="{2739F1BD-4D59-4596-AF5C-911045285181}" presName="node" presStyleCnt="0"/>
      <dgm:spPr/>
      <dgm:t>
        <a:bodyPr/>
        <a:lstStyle/>
        <a:p>
          <a:endParaRPr lang="hr-HR"/>
        </a:p>
      </dgm:t>
    </dgm:pt>
    <dgm:pt modelId="{9CBA78CE-0620-481C-9CC3-DF9A44DB90A0}" type="pres">
      <dgm:prSet presAssocID="{2739F1BD-4D59-4596-AF5C-911045285181}" presName="parentNode" presStyleLbl="node1" presStyleIdx="7" presStyleCnt="9" custScaleX="215521" custScaleY="187177" custLinFactX="-400000" custLinFactY="-200000" custLinFactNeighborX="-468178" custLinFactNeighborY="-273355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7B727A6-A9EB-4247-8EE3-2611436074E6}" type="pres">
      <dgm:prSet presAssocID="{2739F1BD-4D59-4596-AF5C-911045285181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0EF4EDF-46B1-48F6-97E5-208910F4551C}" type="pres">
      <dgm:prSet presAssocID="{34892F3F-215D-4F68-ACAA-3CC20162734B}" presName="Name25" presStyleLbl="parChTrans1D1" presStyleIdx="7" presStyleCnt="8"/>
      <dgm:spPr/>
      <dgm:t>
        <a:bodyPr/>
        <a:lstStyle/>
        <a:p>
          <a:endParaRPr lang="hr-HR"/>
        </a:p>
      </dgm:t>
    </dgm:pt>
    <dgm:pt modelId="{6AC650CC-232B-4B6B-AA0B-A0976E8AE579}" type="pres">
      <dgm:prSet presAssocID="{26159EDE-C393-428C-ACF2-D7CE2F75D1B6}" presName="node" presStyleCnt="0"/>
      <dgm:spPr/>
      <dgm:t>
        <a:bodyPr/>
        <a:lstStyle/>
        <a:p>
          <a:endParaRPr lang="hr-HR"/>
        </a:p>
      </dgm:t>
    </dgm:pt>
    <dgm:pt modelId="{86A67C5B-6023-43C3-B87E-C90974C48648}" type="pres">
      <dgm:prSet presAssocID="{26159EDE-C393-428C-ACF2-D7CE2F75D1B6}" presName="parentNode" presStyleLbl="node1" presStyleIdx="8" presStyleCnt="9" custAng="11483548" custFlipVert="1" custScaleX="217791" custScaleY="219416" custLinFactX="-100000" custLinFactNeighborX="-166630" custLinFactNeighborY="-22731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DDD9EAB-022F-4A63-8B9E-C2E439258842}" type="pres">
      <dgm:prSet presAssocID="{26159EDE-C393-428C-ACF2-D7CE2F75D1B6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C3EB399E-B5EA-499D-8289-F4FACE709160}" srcId="{85CC2CA2-E4D3-43A7-AEC1-D25E68B6BAEB}" destId="{DEE8F852-10AB-48D7-8997-21A4AE81E155}" srcOrd="3" destOrd="0" parTransId="{33FD0F5B-A203-40A4-ADE6-295A4FDB090A}" sibTransId="{0B5756D6-29E6-44D5-8CAE-E1EFF25BE3E6}"/>
    <dgm:cxn modelId="{21CDF01E-C0AE-4370-BAA4-6BC22BF63781}" type="presOf" srcId="{624A65B5-BEAB-4CE4-B6A9-E2E396F7F5CC}" destId="{C97DE226-BE57-4E95-AC79-4A0DF2E7C391}" srcOrd="0" destOrd="0" presId="urn:microsoft.com/office/officeart/2005/8/layout/radial2"/>
    <dgm:cxn modelId="{DEF6247E-CF9D-4164-8CD9-FB529C78250A}" type="presOf" srcId="{683A9055-342E-46CB-853F-361BAE5DBEA3}" destId="{8FEE2040-31B5-4EF7-A4CC-9A102A6904CE}" srcOrd="0" destOrd="0" presId="urn:microsoft.com/office/officeart/2005/8/layout/radial2"/>
    <dgm:cxn modelId="{F9AA3C9A-FC40-43FE-999C-A07BE5B7E50D}" srcId="{80CE27EC-26FC-43BB-B144-6072AD381928}" destId="{8C3C303A-A977-4426-B68D-D7C7A61E233E}" srcOrd="0" destOrd="0" parTransId="{BBE0E32A-D479-4E02-B80B-28A572D76E11}" sibTransId="{6B6AF749-A0F4-41D6-9B47-DA3C52913CBB}"/>
    <dgm:cxn modelId="{8A8881F3-BEBF-4375-9B40-27017DDC446A}" type="presOf" srcId="{1F098223-5DBC-4A78-A3B1-C5CD7231441A}" destId="{2BEE5231-2C79-446A-9F2F-9CD5D6ED3590}" srcOrd="0" destOrd="0" presId="urn:microsoft.com/office/officeart/2005/8/layout/radial2"/>
    <dgm:cxn modelId="{9BDC9126-0785-4B2C-8E65-96B451ABF3DC}" type="presOf" srcId="{8C3C303A-A977-4426-B68D-D7C7A61E233E}" destId="{700EF04F-1155-4578-9A64-65D937A54532}" srcOrd="0" destOrd="0" presId="urn:microsoft.com/office/officeart/2005/8/layout/radial2"/>
    <dgm:cxn modelId="{A7AB5B28-A279-4A4D-9E42-18B074BD33F5}" type="presOf" srcId="{33FD0F5B-A203-40A4-ADE6-295A4FDB090A}" destId="{4AFD5CCE-126F-428E-B846-B8086B70346B}" srcOrd="0" destOrd="0" presId="urn:microsoft.com/office/officeart/2005/8/layout/radial2"/>
    <dgm:cxn modelId="{39E909C0-3DE9-4DC5-920F-9BCF6FE167AA}" type="presOf" srcId="{DEE8F852-10AB-48D7-8997-21A4AE81E155}" destId="{F65187B5-AABF-41AC-AE2F-6480B2B69CF0}" srcOrd="0" destOrd="0" presId="urn:microsoft.com/office/officeart/2005/8/layout/radial2"/>
    <dgm:cxn modelId="{87A1CFD6-C6CA-4C31-B216-DBCD5EA4A1B7}" type="presOf" srcId="{1E7740D5-4B7A-41C4-B5F1-6AC2DEEFEFF3}" destId="{98DB4CF6-5261-4383-AA5F-2B99310950D6}" srcOrd="0" destOrd="0" presId="urn:microsoft.com/office/officeart/2005/8/layout/radial2"/>
    <dgm:cxn modelId="{22F9970E-0485-4E4B-93DB-F8FC51792204}" srcId="{85CC2CA2-E4D3-43A7-AEC1-D25E68B6BAEB}" destId="{8980C74C-E7C5-4FE1-87D7-F8745D9FF613}" srcOrd="0" destOrd="0" parTransId="{624A65B5-BEAB-4CE4-B6A9-E2E396F7F5CC}" sibTransId="{BB5FC96C-39E6-4C85-B712-593B5FF91B33}"/>
    <dgm:cxn modelId="{DCE40A02-AE6D-45E5-AAEF-2479CA105A80}" type="presOf" srcId="{ADC60A18-4AB6-4EA3-89AF-6381BE127293}" destId="{BF77DDCD-70EC-4C5A-A992-19A353625CE9}" srcOrd="0" destOrd="0" presId="urn:microsoft.com/office/officeart/2005/8/layout/radial2"/>
    <dgm:cxn modelId="{913EFF24-7539-400A-9767-28C556ABF1E0}" type="presOf" srcId="{34892F3F-215D-4F68-ACAA-3CC20162734B}" destId="{00EF4EDF-46B1-48F6-97E5-208910F4551C}" srcOrd="0" destOrd="0" presId="urn:microsoft.com/office/officeart/2005/8/layout/radial2"/>
    <dgm:cxn modelId="{44FD1118-BBB1-4CCF-84BA-2E7679E6A45F}" srcId="{85CC2CA2-E4D3-43A7-AEC1-D25E68B6BAEB}" destId="{E3283EC9-2930-4A28-8B7D-B809758FBBA2}" srcOrd="1" destOrd="0" parTransId="{1E7740D5-4B7A-41C4-B5F1-6AC2DEEFEFF3}" sibTransId="{6DB24752-8B4B-4F9F-96B6-44BDAB343500}"/>
    <dgm:cxn modelId="{4D4DBA77-3E10-412D-ACCF-0F1BE82CD1F1}" srcId="{8980C74C-E7C5-4FE1-87D7-F8745D9FF613}" destId="{3CF74EB2-D24A-4F38-A68E-B4A4452F900B}" srcOrd="0" destOrd="0" parTransId="{5BFFF62D-DFD0-4434-B182-2FAD80C44134}" sibTransId="{2D6D130E-4526-4629-BCBD-442B2B0BC1B1}"/>
    <dgm:cxn modelId="{A43AB4B0-AD0E-451D-8114-6EC6F1DBF694}" type="presOf" srcId="{3CF74EB2-D24A-4F38-A68E-B4A4452F900B}" destId="{5987D7DC-2F61-48A9-B5CB-4789376E28CE}" srcOrd="0" destOrd="0" presId="urn:microsoft.com/office/officeart/2005/8/layout/radial2"/>
    <dgm:cxn modelId="{D3CA68DE-A366-4A66-8EE2-043B4A482AD7}" type="presOf" srcId="{85CC2CA2-E4D3-43A7-AEC1-D25E68B6BAEB}" destId="{7C8E6E75-33F5-4FC5-BBB4-B63D26FD7BF9}" srcOrd="0" destOrd="0" presId="urn:microsoft.com/office/officeart/2005/8/layout/radial2"/>
    <dgm:cxn modelId="{7141A947-F1A6-4413-ACA6-5FCF216C3DD1}" type="presOf" srcId="{8F5E52F2-CD2A-4761-8199-F84FCA4B62C9}" destId="{2C4FA9E8-4BC9-46A4-924E-5A7BAA204FC3}" srcOrd="0" destOrd="0" presId="urn:microsoft.com/office/officeart/2005/8/layout/radial2"/>
    <dgm:cxn modelId="{37E2EB58-7056-4C85-AE72-045AABD9914A}" type="presOf" srcId="{5C31BF22-2B04-4898-9494-43328C610FA5}" destId="{9B67BDDF-FC26-4FF7-8FF3-1ED10B28CA4C}" srcOrd="0" destOrd="0" presId="urn:microsoft.com/office/officeart/2005/8/layout/radial2"/>
    <dgm:cxn modelId="{A3FA0CFE-FC16-41D3-BF41-DDA1BE5C8155}" type="presOf" srcId="{4AAA9DDA-0F1A-4395-9288-6DE106DD5460}" destId="{79AB72CE-9B3D-479B-BFE8-DAE4BE1F1DF9}" srcOrd="0" destOrd="0" presId="urn:microsoft.com/office/officeart/2005/8/layout/radial2"/>
    <dgm:cxn modelId="{503B296E-DD11-41B2-9249-D56E6F73665A}" srcId="{85CC2CA2-E4D3-43A7-AEC1-D25E68B6BAEB}" destId="{ADC60A18-4AB6-4EA3-89AF-6381BE127293}" srcOrd="4" destOrd="0" parTransId="{B260A286-BDC9-43FB-819C-8E4EB487230E}" sibTransId="{D0C2A177-D501-4586-970B-29ED223D4EC8}"/>
    <dgm:cxn modelId="{77DC64BE-18BD-4734-B4B3-84DD5A94A0DC}" type="presOf" srcId="{26159EDE-C393-428C-ACF2-D7CE2F75D1B6}" destId="{86A67C5B-6023-43C3-B87E-C90974C48648}" srcOrd="0" destOrd="0" presId="urn:microsoft.com/office/officeart/2005/8/layout/radial2"/>
    <dgm:cxn modelId="{C954563F-5A04-492A-89A8-285AEDF94FC6}" srcId="{85CC2CA2-E4D3-43A7-AEC1-D25E68B6BAEB}" destId="{2739F1BD-4D59-4596-AF5C-911045285181}" srcOrd="6" destOrd="0" parTransId="{4AAA9DDA-0F1A-4395-9288-6DE106DD5460}" sibTransId="{42715727-93AD-4D66-9F2D-6A3463F4D666}"/>
    <dgm:cxn modelId="{74B8EB52-CB2E-4A60-8E34-2E685AE1B236}" type="presOf" srcId="{2739F1BD-4D59-4596-AF5C-911045285181}" destId="{9CBA78CE-0620-481C-9CC3-DF9A44DB90A0}" srcOrd="0" destOrd="0" presId="urn:microsoft.com/office/officeart/2005/8/layout/radial2"/>
    <dgm:cxn modelId="{5C3F8650-5DC6-4BF9-B330-59B81A8E0CB7}" srcId="{DEE8F852-10AB-48D7-8997-21A4AE81E155}" destId="{5C31BF22-2B04-4898-9494-43328C610FA5}" srcOrd="0" destOrd="0" parTransId="{1BCA97EB-1850-4621-B7C9-35BEEEEE0752}" sibTransId="{2ADDAEB2-2C37-4B7B-ABB2-DE3A17F988F3}"/>
    <dgm:cxn modelId="{589F793D-A7A9-454E-A43D-0D346D9E8110}" type="presOf" srcId="{80CE27EC-26FC-43BB-B144-6072AD381928}" destId="{661BC092-9C45-4D01-9F80-698F5FB8974F}" srcOrd="0" destOrd="0" presId="urn:microsoft.com/office/officeart/2005/8/layout/radial2"/>
    <dgm:cxn modelId="{8EC4D7D4-C3CA-4D52-89F6-7B808DA54AF8}" type="presOf" srcId="{8980C74C-E7C5-4FE1-87D7-F8745D9FF613}" destId="{5C4FDE8A-1BA0-43F9-A8B1-59CC01D029B2}" srcOrd="0" destOrd="0" presId="urn:microsoft.com/office/officeart/2005/8/layout/radial2"/>
    <dgm:cxn modelId="{A006F192-1DB6-4526-850D-9827F793B307}" srcId="{85CC2CA2-E4D3-43A7-AEC1-D25E68B6BAEB}" destId="{80CE27EC-26FC-43BB-B144-6072AD381928}" srcOrd="2" destOrd="0" parTransId="{8F5E52F2-CD2A-4761-8199-F84FCA4B62C9}" sibTransId="{FC017C20-41F0-47BD-9CD9-742C0223B56E}"/>
    <dgm:cxn modelId="{D6895745-4B41-4BE5-9C92-5EBBCD62F2A1}" type="presOf" srcId="{E3283EC9-2930-4A28-8B7D-B809758FBBA2}" destId="{E1594702-074F-476C-9A59-28DED6CA89AE}" srcOrd="0" destOrd="0" presId="urn:microsoft.com/office/officeart/2005/8/layout/radial2"/>
    <dgm:cxn modelId="{5C2E727F-09E5-4F02-BE5A-77F97A97C8B0}" srcId="{85CC2CA2-E4D3-43A7-AEC1-D25E68B6BAEB}" destId="{26159EDE-C393-428C-ACF2-D7CE2F75D1B6}" srcOrd="7" destOrd="0" parTransId="{34892F3F-215D-4F68-ACAA-3CC20162734B}" sibTransId="{71405285-AB55-49E0-97ED-5C0D278E6B47}"/>
    <dgm:cxn modelId="{B2C66BEA-F89B-4127-9CBC-E51E01211790}" type="presOf" srcId="{B260A286-BDC9-43FB-819C-8E4EB487230E}" destId="{5D66765B-347C-47DF-8ADE-5101947CB79F}" srcOrd="0" destOrd="0" presId="urn:microsoft.com/office/officeart/2005/8/layout/radial2"/>
    <dgm:cxn modelId="{C55DD4E8-475A-4467-95FC-C91F2BE42CD9}" srcId="{85CC2CA2-E4D3-43A7-AEC1-D25E68B6BAEB}" destId="{683A9055-342E-46CB-853F-361BAE5DBEA3}" srcOrd="5" destOrd="0" parTransId="{1F098223-5DBC-4A78-A3B1-C5CD7231441A}" sibTransId="{4FC8236F-AA31-4432-AC5F-436BC55EAA0A}"/>
    <dgm:cxn modelId="{6389E136-ADA6-4EEB-98E0-5A12F46F60BF}" type="presParOf" srcId="{7C8E6E75-33F5-4FC5-BBB4-B63D26FD7BF9}" destId="{F31D0C5B-9AB3-4AF1-839D-B8D67CBF0C42}" srcOrd="0" destOrd="0" presId="urn:microsoft.com/office/officeart/2005/8/layout/radial2"/>
    <dgm:cxn modelId="{97DBA0AB-20CC-4B89-BF24-5A1BBAC8C927}" type="presParOf" srcId="{F31D0C5B-9AB3-4AF1-839D-B8D67CBF0C42}" destId="{DA4876C4-A881-479F-8CF2-58969E90D968}" srcOrd="0" destOrd="0" presId="urn:microsoft.com/office/officeart/2005/8/layout/radial2"/>
    <dgm:cxn modelId="{CAE9C293-87A4-4D80-8AEA-5D8ED65FAA5B}" type="presParOf" srcId="{DA4876C4-A881-479F-8CF2-58969E90D968}" destId="{77ACF994-EF7D-4A06-A5D9-C1AE29ED99E0}" srcOrd="0" destOrd="0" presId="urn:microsoft.com/office/officeart/2005/8/layout/radial2"/>
    <dgm:cxn modelId="{E92DFF80-301B-4850-AC61-49AE7F28328F}" type="presParOf" srcId="{DA4876C4-A881-479F-8CF2-58969E90D968}" destId="{98B338EA-D820-423D-9581-EE7DAB6DFAC7}" srcOrd="1" destOrd="0" presId="urn:microsoft.com/office/officeart/2005/8/layout/radial2"/>
    <dgm:cxn modelId="{D5C0E6F3-CB47-41E5-AA62-5B49E8342B2B}" type="presParOf" srcId="{F31D0C5B-9AB3-4AF1-839D-B8D67CBF0C42}" destId="{C97DE226-BE57-4E95-AC79-4A0DF2E7C391}" srcOrd="1" destOrd="0" presId="urn:microsoft.com/office/officeart/2005/8/layout/radial2"/>
    <dgm:cxn modelId="{93CB5D90-F572-42BC-9CE8-30D0FCEEEE7A}" type="presParOf" srcId="{F31D0C5B-9AB3-4AF1-839D-B8D67CBF0C42}" destId="{BAEBAFAE-BC62-42DD-8284-013B27A2F90B}" srcOrd="2" destOrd="0" presId="urn:microsoft.com/office/officeart/2005/8/layout/radial2"/>
    <dgm:cxn modelId="{906936A3-FB2F-421F-8DAF-AF8FD2CEECC4}" type="presParOf" srcId="{BAEBAFAE-BC62-42DD-8284-013B27A2F90B}" destId="{5C4FDE8A-1BA0-43F9-A8B1-59CC01D029B2}" srcOrd="0" destOrd="0" presId="urn:microsoft.com/office/officeart/2005/8/layout/radial2"/>
    <dgm:cxn modelId="{C83F9F81-2A48-4860-A06C-3C7F0C5C04F5}" type="presParOf" srcId="{BAEBAFAE-BC62-42DD-8284-013B27A2F90B}" destId="{5987D7DC-2F61-48A9-B5CB-4789376E28CE}" srcOrd="1" destOrd="0" presId="urn:microsoft.com/office/officeart/2005/8/layout/radial2"/>
    <dgm:cxn modelId="{8A857912-D5E9-4233-BDBC-203A8F8EDF67}" type="presParOf" srcId="{F31D0C5B-9AB3-4AF1-839D-B8D67CBF0C42}" destId="{98DB4CF6-5261-4383-AA5F-2B99310950D6}" srcOrd="3" destOrd="0" presId="urn:microsoft.com/office/officeart/2005/8/layout/radial2"/>
    <dgm:cxn modelId="{B19E46E3-385D-4AA2-B432-898DDE71FE83}" type="presParOf" srcId="{F31D0C5B-9AB3-4AF1-839D-B8D67CBF0C42}" destId="{BF2A2E7A-8899-4007-AA3C-BA688315B59E}" srcOrd="4" destOrd="0" presId="urn:microsoft.com/office/officeart/2005/8/layout/radial2"/>
    <dgm:cxn modelId="{14596803-D6CA-44E2-93EB-2B65B5E999C9}" type="presParOf" srcId="{BF2A2E7A-8899-4007-AA3C-BA688315B59E}" destId="{E1594702-074F-476C-9A59-28DED6CA89AE}" srcOrd="0" destOrd="0" presId="urn:microsoft.com/office/officeart/2005/8/layout/radial2"/>
    <dgm:cxn modelId="{86B9B6B3-27FA-48D4-881A-AB6F11A64E9F}" type="presParOf" srcId="{BF2A2E7A-8899-4007-AA3C-BA688315B59E}" destId="{DF44827C-71B8-4ACA-937B-5D7AD86EDEBC}" srcOrd="1" destOrd="0" presId="urn:microsoft.com/office/officeart/2005/8/layout/radial2"/>
    <dgm:cxn modelId="{2C8644AE-6D52-43C1-8750-8344F56D52E3}" type="presParOf" srcId="{F31D0C5B-9AB3-4AF1-839D-B8D67CBF0C42}" destId="{2C4FA9E8-4BC9-46A4-924E-5A7BAA204FC3}" srcOrd="5" destOrd="0" presId="urn:microsoft.com/office/officeart/2005/8/layout/radial2"/>
    <dgm:cxn modelId="{95942A5B-F359-4F3C-988F-EEEABC04AC22}" type="presParOf" srcId="{F31D0C5B-9AB3-4AF1-839D-B8D67CBF0C42}" destId="{9E825CD4-D77F-42A5-9820-609F7928FAE4}" srcOrd="6" destOrd="0" presId="urn:microsoft.com/office/officeart/2005/8/layout/radial2"/>
    <dgm:cxn modelId="{30E003EB-0940-408D-A369-EC17AB876C61}" type="presParOf" srcId="{9E825CD4-D77F-42A5-9820-609F7928FAE4}" destId="{661BC092-9C45-4D01-9F80-698F5FB8974F}" srcOrd="0" destOrd="0" presId="urn:microsoft.com/office/officeart/2005/8/layout/radial2"/>
    <dgm:cxn modelId="{D366EC77-C63D-4245-8DF3-9CE824A81641}" type="presParOf" srcId="{9E825CD4-D77F-42A5-9820-609F7928FAE4}" destId="{700EF04F-1155-4578-9A64-65D937A54532}" srcOrd="1" destOrd="0" presId="urn:microsoft.com/office/officeart/2005/8/layout/radial2"/>
    <dgm:cxn modelId="{2CFD85DE-6ADB-4D31-80B2-94C5E6D28E6A}" type="presParOf" srcId="{F31D0C5B-9AB3-4AF1-839D-B8D67CBF0C42}" destId="{4AFD5CCE-126F-428E-B846-B8086B70346B}" srcOrd="7" destOrd="0" presId="urn:microsoft.com/office/officeart/2005/8/layout/radial2"/>
    <dgm:cxn modelId="{2BA3DF8E-27BF-435A-80CE-8A57C73B3E60}" type="presParOf" srcId="{F31D0C5B-9AB3-4AF1-839D-B8D67CBF0C42}" destId="{8663526E-E2E0-4607-B2AB-BB2264B878B0}" srcOrd="8" destOrd="0" presId="urn:microsoft.com/office/officeart/2005/8/layout/radial2"/>
    <dgm:cxn modelId="{5016B38F-4283-42E6-93DA-38C4AD9847D0}" type="presParOf" srcId="{8663526E-E2E0-4607-B2AB-BB2264B878B0}" destId="{F65187B5-AABF-41AC-AE2F-6480B2B69CF0}" srcOrd="0" destOrd="0" presId="urn:microsoft.com/office/officeart/2005/8/layout/radial2"/>
    <dgm:cxn modelId="{7FEA7B1F-C6A7-4BF1-9592-6C9D8C4F1234}" type="presParOf" srcId="{8663526E-E2E0-4607-B2AB-BB2264B878B0}" destId="{9B67BDDF-FC26-4FF7-8FF3-1ED10B28CA4C}" srcOrd="1" destOrd="0" presId="urn:microsoft.com/office/officeart/2005/8/layout/radial2"/>
    <dgm:cxn modelId="{77E47A99-80F2-40B7-BC55-14403A881079}" type="presParOf" srcId="{F31D0C5B-9AB3-4AF1-839D-B8D67CBF0C42}" destId="{5D66765B-347C-47DF-8ADE-5101947CB79F}" srcOrd="9" destOrd="0" presId="urn:microsoft.com/office/officeart/2005/8/layout/radial2"/>
    <dgm:cxn modelId="{21536EE9-C392-4B5A-AB48-75DDE36D7EFA}" type="presParOf" srcId="{F31D0C5B-9AB3-4AF1-839D-B8D67CBF0C42}" destId="{E8E9032A-1906-402F-A4FD-D259ECC61601}" srcOrd="10" destOrd="0" presId="urn:microsoft.com/office/officeart/2005/8/layout/radial2"/>
    <dgm:cxn modelId="{CE166AD9-3D5F-4716-A6F7-625B36C6713B}" type="presParOf" srcId="{E8E9032A-1906-402F-A4FD-D259ECC61601}" destId="{BF77DDCD-70EC-4C5A-A992-19A353625CE9}" srcOrd="0" destOrd="0" presId="urn:microsoft.com/office/officeart/2005/8/layout/radial2"/>
    <dgm:cxn modelId="{9A8EEAC6-A989-46BD-AFF8-8A0E668EFC3D}" type="presParOf" srcId="{E8E9032A-1906-402F-A4FD-D259ECC61601}" destId="{13A9A99A-6D8F-4ADC-9476-F321970A9D4E}" srcOrd="1" destOrd="0" presId="urn:microsoft.com/office/officeart/2005/8/layout/radial2"/>
    <dgm:cxn modelId="{1F044535-6782-444D-948A-7C6A7EC428C9}" type="presParOf" srcId="{F31D0C5B-9AB3-4AF1-839D-B8D67CBF0C42}" destId="{2BEE5231-2C79-446A-9F2F-9CD5D6ED3590}" srcOrd="11" destOrd="0" presId="urn:microsoft.com/office/officeart/2005/8/layout/radial2"/>
    <dgm:cxn modelId="{1CE9CA84-CB43-4008-8814-928E1D834F12}" type="presParOf" srcId="{F31D0C5B-9AB3-4AF1-839D-B8D67CBF0C42}" destId="{58AB820B-E567-4DC5-AECB-B79478EADA9B}" srcOrd="12" destOrd="0" presId="urn:microsoft.com/office/officeart/2005/8/layout/radial2"/>
    <dgm:cxn modelId="{6E876773-48F6-402F-8941-3DB2051A479D}" type="presParOf" srcId="{58AB820B-E567-4DC5-AECB-B79478EADA9B}" destId="{8FEE2040-31B5-4EF7-A4CC-9A102A6904CE}" srcOrd="0" destOrd="0" presId="urn:microsoft.com/office/officeart/2005/8/layout/radial2"/>
    <dgm:cxn modelId="{5F36FAC8-3850-450B-B3D7-5E6C4173A894}" type="presParOf" srcId="{58AB820B-E567-4DC5-AECB-B79478EADA9B}" destId="{BF0AEC2C-33B3-477C-BCFA-486CC00E45C3}" srcOrd="1" destOrd="0" presId="urn:microsoft.com/office/officeart/2005/8/layout/radial2"/>
    <dgm:cxn modelId="{7D307E70-96B7-41DD-8649-5785A11C0676}" type="presParOf" srcId="{F31D0C5B-9AB3-4AF1-839D-B8D67CBF0C42}" destId="{79AB72CE-9B3D-479B-BFE8-DAE4BE1F1DF9}" srcOrd="13" destOrd="0" presId="urn:microsoft.com/office/officeart/2005/8/layout/radial2"/>
    <dgm:cxn modelId="{70835068-0D95-4A8A-8E08-CF7A021A8AEE}" type="presParOf" srcId="{F31D0C5B-9AB3-4AF1-839D-B8D67CBF0C42}" destId="{52047AE3-F389-4595-BAC7-96C674CF2296}" srcOrd="14" destOrd="0" presId="urn:microsoft.com/office/officeart/2005/8/layout/radial2"/>
    <dgm:cxn modelId="{A81E4484-FDC4-4477-9DFF-41E350CA1522}" type="presParOf" srcId="{52047AE3-F389-4595-BAC7-96C674CF2296}" destId="{9CBA78CE-0620-481C-9CC3-DF9A44DB90A0}" srcOrd="0" destOrd="0" presId="urn:microsoft.com/office/officeart/2005/8/layout/radial2"/>
    <dgm:cxn modelId="{A784674D-068B-4466-AD04-DE5DD77A2DFA}" type="presParOf" srcId="{52047AE3-F389-4595-BAC7-96C674CF2296}" destId="{17B727A6-A9EB-4247-8EE3-2611436074E6}" srcOrd="1" destOrd="0" presId="urn:microsoft.com/office/officeart/2005/8/layout/radial2"/>
    <dgm:cxn modelId="{9C6D207C-21D7-4F91-817C-F0C8B47462F0}" type="presParOf" srcId="{F31D0C5B-9AB3-4AF1-839D-B8D67CBF0C42}" destId="{00EF4EDF-46B1-48F6-97E5-208910F4551C}" srcOrd="15" destOrd="0" presId="urn:microsoft.com/office/officeart/2005/8/layout/radial2"/>
    <dgm:cxn modelId="{F03A99F8-43BF-4B45-A84B-F0B0814DEFE2}" type="presParOf" srcId="{F31D0C5B-9AB3-4AF1-839D-B8D67CBF0C42}" destId="{6AC650CC-232B-4B6B-AA0B-A0976E8AE579}" srcOrd="16" destOrd="0" presId="urn:microsoft.com/office/officeart/2005/8/layout/radial2"/>
    <dgm:cxn modelId="{7747B4D3-0A77-4EC5-AD13-14A292642112}" type="presParOf" srcId="{6AC650CC-232B-4B6B-AA0B-A0976E8AE579}" destId="{86A67C5B-6023-43C3-B87E-C90974C48648}" srcOrd="0" destOrd="0" presId="urn:microsoft.com/office/officeart/2005/8/layout/radial2"/>
    <dgm:cxn modelId="{67999843-02C7-47D6-8FA4-F689D4A64287}" type="presParOf" srcId="{6AC650CC-232B-4B6B-AA0B-A0976E8AE579}" destId="{7DDD9EAB-022F-4A63-8B9E-C2E439258842}" srcOrd="1" destOrd="0" presId="urn:microsoft.com/office/officeart/2005/8/layout/radial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F291BD-7CD4-424D-8ABD-5A74D6155B98}" type="doc">
      <dgm:prSet loTypeId="urn:microsoft.com/office/officeart/2005/8/layout/p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0BD1291-7200-4FC1-97CF-48551E80FBDC}">
      <dgm:prSet phldrT="[Text]" custT="1"/>
      <dgm:spPr/>
      <dgm:t>
        <a:bodyPr/>
        <a:lstStyle/>
        <a:p>
          <a:r>
            <a:rPr lang="hr-HR" sz="1400" b="1" dirty="0" smtClean="0"/>
            <a:t>Ustav Republike Hrvatske</a:t>
          </a:r>
          <a:endParaRPr lang="hr-HR" sz="1400" b="1" dirty="0"/>
        </a:p>
      </dgm:t>
    </dgm:pt>
    <dgm:pt modelId="{29893EB8-34A1-47A9-8925-869B1DEC5E2D}" type="parTrans" cxnId="{FD598055-D930-46F9-BE18-D7A2D8DC50F6}">
      <dgm:prSet/>
      <dgm:spPr/>
      <dgm:t>
        <a:bodyPr/>
        <a:lstStyle/>
        <a:p>
          <a:endParaRPr lang="hr-HR"/>
        </a:p>
      </dgm:t>
    </dgm:pt>
    <dgm:pt modelId="{1787FF9A-9121-47D4-9423-0AE7BC97B50F}" type="sibTrans" cxnId="{FD598055-D930-46F9-BE18-D7A2D8DC50F6}">
      <dgm:prSet/>
      <dgm:spPr/>
      <dgm:t>
        <a:bodyPr/>
        <a:lstStyle/>
        <a:p>
          <a:endParaRPr lang="hr-HR"/>
        </a:p>
      </dgm:t>
    </dgm:pt>
    <dgm:pt modelId="{C621E30D-D94C-4AB3-9A3A-9A044885D79F}">
      <dgm:prSet phldrT="[Text]" custT="1"/>
      <dgm:spPr/>
      <dgm:t>
        <a:bodyPr/>
        <a:lstStyle/>
        <a:p>
          <a:r>
            <a:rPr lang="hr-HR" sz="1400" dirty="0" smtClean="0"/>
            <a:t>Ustavni zakon o pravima nacionalnih manjina</a:t>
          </a:r>
          <a:endParaRPr lang="hr-HR" sz="1400" dirty="0"/>
        </a:p>
      </dgm:t>
    </dgm:pt>
    <dgm:pt modelId="{460C4DEB-577A-43DD-A7A4-564B844C199F}" type="parTrans" cxnId="{478718DB-DE0F-4E11-B8E5-09197FEF34D8}">
      <dgm:prSet/>
      <dgm:spPr/>
      <dgm:t>
        <a:bodyPr/>
        <a:lstStyle/>
        <a:p>
          <a:endParaRPr lang="hr-HR"/>
        </a:p>
      </dgm:t>
    </dgm:pt>
    <dgm:pt modelId="{869819E6-F080-4571-9E3B-B6C1A2A67679}" type="sibTrans" cxnId="{478718DB-DE0F-4E11-B8E5-09197FEF34D8}">
      <dgm:prSet/>
      <dgm:spPr/>
      <dgm:t>
        <a:bodyPr/>
        <a:lstStyle/>
        <a:p>
          <a:endParaRPr lang="hr-HR"/>
        </a:p>
      </dgm:t>
    </dgm:pt>
    <dgm:pt modelId="{8A639EDD-F245-485B-A2C3-439C655CBE8B}">
      <dgm:prSet phldrT="[Text]" custT="1"/>
      <dgm:spPr/>
      <dgm:t>
        <a:bodyPr/>
        <a:lstStyle/>
        <a:p>
          <a:r>
            <a:rPr lang="hr-HR" sz="1400" b="1" dirty="0" smtClean="0"/>
            <a:t>Zakoni koji dodatno reguliraju prava i slobode građana</a:t>
          </a:r>
          <a:endParaRPr lang="hr-HR" sz="1400" b="1" dirty="0"/>
        </a:p>
      </dgm:t>
    </dgm:pt>
    <dgm:pt modelId="{6C5FE505-3414-40E8-AB51-BAD862CD2BC4}" type="parTrans" cxnId="{58E80008-6489-4C76-8DD1-7BEC45718582}">
      <dgm:prSet/>
      <dgm:spPr/>
      <dgm:t>
        <a:bodyPr/>
        <a:lstStyle/>
        <a:p>
          <a:endParaRPr lang="hr-HR"/>
        </a:p>
      </dgm:t>
    </dgm:pt>
    <dgm:pt modelId="{263B5D77-C76C-4D3D-90C0-170155825CD0}" type="sibTrans" cxnId="{58E80008-6489-4C76-8DD1-7BEC45718582}">
      <dgm:prSet/>
      <dgm:spPr/>
      <dgm:t>
        <a:bodyPr/>
        <a:lstStyle/>
        <a:p>
          <a:endParaRPr lang="hr-HR"/>
        </a:p>
      </dgm:t>
    </dgm:pt>
    <dgm:pt modelId="{563D7404-9A74-48B8-8BFC-F0E05067B405}">
      <dgm:prSet phldrT="[Text]" custT="1"/>
      <dgm:spPr/>
      <dgm:t>
        <a:bodyPr/>
        <a:lstStyle/>
        <a:p>
          <a:r>
            <a:rPr lang="hr-HR" sz="1200" dirty="0" smtClean="0"/>
            <a:t>Kazneni zakon</a:t>
          </a:r>
          <a:endParaRPr lang="hr-HR" sz="1200" dirty="0"/>
        </a:p>
      </dgm:t>
    </dgm:pt>
    <dgm:pt modelId="{3B550210-4A1A-4D1B-B5C1-5F8F23CEAD93}" type="sibTrans" cxnId="{E7B4758F-333B-4BC5-B5C2-62E0DA26E55F}">
      <dgm:prSet/>
      <dgm:spPr/>
      <dgm:t>
        <a:bodyPr/>
        <a:lstStyle/>
        <a:p>
          <a:endParaRPr lang="hr-HR"/>
        </a:p>
      </dgm:t>
    </dgm:pt>
    <dgm:pt modelId="{80679566-1004-4BE1-86B4-872911A8BE81}" type="parTrans" cxnId="{E7B4758F-333B-4BC5-B5C2-62E0DA26E55F}">
      <dgm:prSet/>
      <dgm:spPr/>
      <dgm:t>
        <a:bodyPr/>
        <a:lstStyle/>
        <a:p>
          <a:endParaRPr lang="hr-HR"/>
        </a:p>
      </dgm:t>
    </dgm:pt>
    <dgm:pt modelId="{268A9010-E32A-4167-A16E-B0D5DE92A013}">
      <dgm:prSet phldrT="[Text]" custT="1"/>
      <dgm:spPr/>
      <dgm:t>
        <a:bodyPr/>
        <a:lstStyle/>
        <a:p>
          <a:endParaRPr lang="hr-HR" sz="1200" dirty="0"/>
        </a:p>
      </dgm:t>
    </dgm:pt>
    <dgm:pt modelId="{6F76AAE2-29B4-4BE2-BBEC-609706CBCF60}" type="sibTrans" cxnId="{DCAACD5F-6557-427B-875F-E5D3686ED87F}">
      <dgm:prSet/>
      <dgm:spPr/>
      <dgm:t>
        <a:bodyPr/>
        <a:lstStyle/>
        <a:p>
          <a:endParaRPr lang="hr-HR"/>
        </a:p>
      </dgm:t>
    </dgm:pt>
    <dgm:pt modelId="{84F3B316-0EB3-4484-BFAA-CC025C3A5E79}" type="parTrans" cxnId="{DCAACD5F-6557-427B-875F-E5D3686ED87F}">
      <dgm:prSet/>
      <dgm:spPr/>
      <dgm:t>
        <a:bodyPr/>
        <a:lstStyle/>
        <a:p>
          <a:endParaRPr lang="hr-HR"/>
        </a:p>
      </dgm:t>
    </dgm:pt>
    <dgm:pt modelId="{D3599242-5628-422B-8A23-8232C13A1FB4}">
      <dgm:prSet phldrT="[Text]" custT="1"/>
      <dgm:spPr/>
      <dgm:t>
        <a:bodyPr/>
        <a:lstStyle/>
        <a:p>
          <a:r>
            <a:rPr lang="hr-HR" sz="1200" dirty="0" smtClean="0"/>
            <a:t>Obiteljski zakon</a:t>
          </a:r>
          <a:endParaRPr lang="hr-HR" sz="1200" dirty="0"/>
        </a:p>
      </dgm:t>
    </dgm:pt>
    <dgm:pt modelId="{02F29E54-9F56-4BE4-ADCA-6AFC3E629B5E}" type="parTrans" cxnId="{09AA6178-B3F0-4F7F-AFE4-0705664113C8}">
      <dgm:prSet/>
      <dgm:spPr/>
      <dgm:t>
        <a:bodyPr/>
        <a:lstStyle/>
        <a:p>
          <a:endParaRPr lang="hr-HR"/>
        </a:p>
      </dgm:t>
    </dgm:pt>
    <dgm:pt modelId="{EB4B249F-A15D-4B08-84B1-3FBD5F6EBF2F}" type="sibTrans" cxnId="{09AA6178-B3F0-4F7F-AFE4-0705664113C8}">
      <dgm:prSet/>
      <dgm:spPr/>
      <dgm:t>
        <a:bodyPr/>
        <a:lstStyle/>
        <a:p>
          <a:endParaRPr lang="hr-HR"/>
        </a:p>
      </dgm:t>
    </dgm:pt>
    <dgm:pt modelId="{ABA66B1C-8625-44D0-B19D-3FE7F24D9B92}">
      <dgm:prSet phldrT="[Text]" custT="1"/>
      <dgm:spPr/>
      <dgm:t>
        <a:bodyPr/>
        <a:lstStyle/>
        <a:p>
          <a:r>
            <a:rPr lang="hr-HR" sz="1200" dirty="0" smtClean="0"/>
            <a:t>Zakon o </a:t>
          </a:r>
          <a:r>
            <a:rPr lang="hr-HR" sz="1200" dirty="0" err="1" smtClean="0"/>
            <a:t>istospolnim</a:t>
          </a:r>
          <a:r>
            <a:rPr lang="hr-HR" sz="1200" dirty="0" smtClean="0"/>
            <a:t> zajednicama</a:t>
          </a:r>
          <a:endParaRPr lang="hr-HR" sz="1200" dirty="0"/>
        </a:p>
      </dgm:t>
    </dgm:pt>
    <dgm:pt modelId="{3EF994C1-E2B4-49EA-BA67-64FFBFCD465E}" type="parTrans" cxnId="{6437D6D2-0801-4805-86C3-AFE752BF0949}">
      <dgm:prSet/>
      <dgm:spPr/>
      <dgm:t>
        <a:bodyPr/>
        <a:lstStyle/>
        <a:p>
          <a:endParaRPr lang="hr-HR"/>
        </a:p>
      </dgm:t>
    </dgm:pt>
    <dgm:pt modelId="{3032BF5C-900B-4443-A71E-CEE186A7F111}" type="sibTrans" cxnId="{6437D6D2-0801-4805-86C3-AFE752BF0949}">
      <dgm:prSet/>
      <dgm:spPr/>
      <dgm:t>
        <a:bodyPr/>
        <a:lstStyle/>
        <a:p>
          <a:endParaRPr lang="hr-HR"/>
        </a:p>
      </dgm:t>
    </dgm:pt>
    <dgm:pt modelId="{805ABD3B-6EAE-4204-BAFB-ACACC68E5ACE}">
      <dgm:prSet phldrT="[Text]" custT="1"/>
      <dgm:spPr/>
      <dgm:t>
        <a:bodyPr/>
        <a:lstStyle/>
        <a:p>
          <a:r>
            <a:rPr lang="hr-HR" sz="1200" dirty="0" smtClean="0"/>
            <a:t>Zakon o ravnopravnosti spolova</a:t>
          </a:r>
          <a:endParaRPr lang="hr-HR" sz="1200" dirty="0"/>
        </a:p>
      </dgm:t>
    </dgm:pt>
    <dgm:pt modelId="{E63DC94B-4564-4296-84B3-49D1AE18FDB7}" type="parTrans" cxnId="{F5272327-8255-41DB-BDBD-01895E4B10E6}">
      <dgm:prSet/>
      <dgm:spPr/>
      <dgm:t>
        <a:bodyPr/>
        <a:lstStyle/>
        <a:p>
          <a:endParaRPr lang="hr-HR"/>
        </a:p>
      </dgm:t>
    </dgm:pt>
    <dgm:pt modelId="{C0677447-A8C4-47CE-8F3E-D69DE68CD1A8}" type="sibTrans" cxnId="{F5272327-8255-41DB-BDBD-01895E4B10E6}">
      <dgm:prSet/>
      <dgm:spPr/>
      <dgm:t>
        <a:bodyPr/>
        <a:lstStyle/>
        <a:p>
          <a:endParaRPr lang="hr-HR"/>
        </a:p>
      </dgm:t>
    </dgm:pt>
    <dgm:pt modelId="{B218583A-8D02-4D83-875F-65EA28D56B84}">
      <dgm:prSet phldrT="[Text]" custT="1"/>
      <dgm:spPr/>
      <dgm:t>
        <a:bodyPr/>
        <a:lstStyle/>
        <a:p>
          <a:r>
            <a:rPr lang="hr-HR" sz="1200" dirty="0" smtClean="0"/>
            <a:t>Zakon o zabrani diskriminacije</a:t>
          </a:r>
          <a:endParaRPr lang="hr-HR" sz="1200" dirty="0"/>
        </a:p>
      </dgm:t>
    </dgm:pt>
    <dgm:pt modelId="{674B8E4B-F4ED-46E7-8EA7-0DA591D57C28}" type="parTrans" cxnId="{F40823AF-FB44-43C9-81CD-DEC93BD555DD}">
      <dgm:prSet/>
      <dgm:spPr/>
      <dgm:t>
        <a:bodyPr/>
        <a:lstStyle/>
        <a:p>
          <a:endParaRPr lang="hr-HR"/>
        </a:p>
      </dgm:t>
    </dgm:pt>
    <dgm:pt modelId="{EE97587D-FAC9-4F8E-B130-4F59199208D4}" type="sibTrans" cxnId="{F40823AF-FB44-43C9-81CD-DEC93BD555DD}">
      <dgm:prSet/>
      <dgm:spPr/>
      <dgm:t>
        <a:bodyPr/>
        <a:lstStyle/>
        <a:p>
          <a:endParaRPr lang="hr-HR"/>
        </a:p>
      </dgm:t>
    </dgm:pt>
    <dgm:pt modelId="{8CB3B16B-51AE-48FD-ABE3-AB99A0F73E98}">
      <dgm:prSet phldrT="[Text]" custT="1"/>
      <dgm:spPr/>
      <dgm:t>
        <a:bodyPr/>
        <a:lstStyle/>
        <a:p>
          <a:r>
            <a:rPr lang="hr-HR" sz="1200" dirty="0" smtClean="0"/>
            <a:t>Zakon o radu …</a:t>
          </a:r>
          <a:endParaRPr lang="hr-HR" sz="1200" dirty="0"/>
        </a:p>
      </dgm:t>
    </dgm:pt>
    <dgm:pt modelId="{6B92DB28-0967-448C-AED3-696811DB70C8}" type="parTrans" cxnId="{1D758A87-0587-4F88-A0C1-F09AAE6B2C19}">
      <dgm:prSet/>
      <dgm:spPr/>
      <dgm:t>
        <a:bodyPr/>
        <a:lstStyle/>
        <a:p>
          <a:endParaRPr lang="hr-HR"/>
        </a:p>
      </dgm:t>
    </dgm:pt>
    <dgm:pt modelId="{FEFF71CA-D6C2-4E57-9F8E-BCFC8CDB63C0}" type="sibTrans" cxnId="{1D758A87-0587-4F88-A0C1-F09AAE6B2C19}">
      <dgm:prSet/>
      <dgm:spPr/>
      <dgm:t>
        <a:bodyPr/>
        <a:lstStyle/>
        <a:p>
          <a:endParaRPr lang="hr-HR"/>
        </a:p>
      </dgm:t>
    </dgm:pt>
    <dgm:pt modelId="{7F91C0A2-5A9C-4521-BD12-6AFB9A0C2AE2}">
      <dgm:prSet phldrT="[Text]" custT="1"/>
      <dgm:spPr/>
      <dgm:t>
        <a:bodyPr/>
        <a:lstStyle/>
        <a:p>
          <a:r>
            <a:rPr lang="hr-HR" sz="1200" dirty="0" smtClean="0"/>
            <a:t>Konvencija o ukidanju svih oblika diskriminacije žena  …</a:t>
          </a:r>
          <a:endParaRPr lang="hr-HR" sz="1200" dirty="0"/>
        </a:p>
      </dgm:t>
    </dgm:pt>
    <dgm:pt modelId="{6E48871C-54D1-4634-B038-CBA3D5614B0D}">
      <dgm:prSet phldrT="[Text]" custT="1"/>
      <dgm:spPr/>
      <dgm:t>
        <a:bodyPr/>
        <a:lstStyle/>
        <a:p>
          <a:r>
            <a:rPr lang="hr-HR" sz="1200" dirty="0" smtClean="0"/>
            <a:t>Konvencija o pravima djeteta</a:t>
          </a:r>
          <a:endParaRPr lang="hr-HR" sz="1200" dirty="0"/>
        </a:p>
      </dgm:t>
    </dgm:pt>
    <dgm:pt modelId="{488C01F7-1A9E-4137-8010-635CBC0AF885}">
      <dgm:prSet phldrT="[Text]" custT="1"/>
      <dgm:spPr/>
      <dgm:t>
        <a:bodyPr/>
        <a:lstStyle/>
        <a:p>
          <a:r>
            <a:rPr lang="hr-HR" sz="1200" dirty="0" smtClean="0"/>
            <a:t>Konvencija za zaštitu ljudskih prava i temeljnih sloboda</a:t>
          </a:r>
          <a:endParaRPr lang="hr-HR" sz="1200" dirty="0"/>
        </a:p>
      </dgm:t>
    </dgm:pt>
    <dgm:pt modelId="{172F8F33-8D57-4B89-89CF-86EC15953251}">
      <dgm:prSet phldrT="[Text]" custT="1"/>
      <dgm:spPr/>
      <dgm:t>
        <a:bodyPr/>
        <a:lstStyle/>
        <a:p>
          <a:r>
            <a:rPr lang="hr-HR" sz="1400" b="1" dirty="0" smtClean="0"/>
            <a:t>Ugovori međunarodnog humanitarnog prava</a:t>
          </a:r>
          <a:endParaRPr lang="hr-HR" sz="1400" b="1" dirty="0"/>
        </a:p>
      </dgm:t>
    </dgm:pt>
    <dgm:pt modelId="{807EF253-4707-4CB0-A115-E19AFCEC5834}" type="sibTrans" cxnId="{5A09F37C-EDCD-4FAD-A1A6-676658012B7A}">
      <dgm:prSet/>
      <dgm:spPr/>
      <dgm:t>
        <a:bodyPr/>
        <a:lstStyle/>
        <a:p>
          <a:endParaRPr lang="hr-HR"/>
        </a:p>
      </dgm:t>
    </dgm:pt>
    <dgm:pt modelId="{2B84685C-8638-41AE-B162-93B0F45D94EA}" type="parTrans" cxnId="{5A09F37C-EDCD-4FAD-A1A6-676658012B7A}">
      <dgm:prSet/>
      <dgm:spPr/>
      <dgm:t>
        <a:bodyPr/>
        <a:lstStyle/>
        <a:p>
          <a:endParaRPr lang="hr-HR"/>
        </a:p>
      </dgm:t>
    </dgm:pt>
    <dgm:pt modelId="{7F0FAB52-6F57-4D66-8F31-1999B4B43446}" type="sibTrans" cxnId="{CD1B3E10-1203-4C51-89EE-46B5A0DCCBC1}">
      <dgm:prSet/>
      <dgm:spPr/>
      <dgm:t>
        <a:bodyPr/>
        <a:lstStyle/>
        <a:p>
          <a:endParaRPr lang="hr-HR"/>
        </a:p>
      </dgm:t>
    </dgm:pt>
    <dgm:pt modelId="{65A553E5-A55D-4407-B25C-BC36D622144A}" type="parTrans" cxnId="{CD1B3E10-1203-4C51-89EE-46B5A0DCCBC1}">
      <dgm:prSet/>
      <dgm:spPr/>
      <dgm:t>
        <a:bodyPr/>
        <a:lstStyle/>
        <a:p>
          <a:endParaRPr lang="hr-HR"/>
        </a:p>
      </dgm:t>
    </dgm:pt>
    <dgm:pt modelId="{4A83B4CA-786D-4BD5-B82E-957F29422318}" type="sibTrans" cxnId="{35CA137C-91D0-4402-BB85-2C366B926501}">
      <dgm:prSet/>
      <dgm:spPr/>
      <dgm:t>
        <a:bodyPr/>
        <a:lstStyle/>
        <a:p>
          <a:endParaRPr lang="hr-HR"/>
        </a:p>
      </dgm:t>
    </dgm:pt>
    <dgm:pt modelId="{97EBAFBE-15B3-4809-9781-D3B32BC870A7}" type="parTrans" cxnId="{35CA137C-91D0-4402-BB85-2C366B926501}">
      <dgm:prSet/>
      <dgm:spPr/>
      <dgm:t>
        <a:bodyPr/>
        <a:lstStyle/>
        <a:p>
          <a:endParaRPr lang="hr-HR"/>
        </a:p>
      </dgm:t>
    </dgm:pt>
    <dgm:pt modelId="{988745C7-AEDE-4E5C-8FA4-B3BC7D463429}" type="sibTrans" cxnId="{6B157EB8-0247-4C25-9DFF-11F2630CEF20}">
      <dgm:prSet/>
      <dgm:spPr/>
      <dgm:t>
        <a:bodyPr/>
        <a:lstStyle/>
        <a:p>
          <a:endParaRPr lang="hr-HR"/>
        </a:p>
      </dgm:t>
    </dgm:pt>
    <dgm:pt modelId="{D1FD5EFC-F71A-46A6-87B8-23967D6E92F4}" type="parTrans" cxnId="{6B157EB8-0247-4C25-9DFF-11F2630CEF20}">
      <dgm:prSet/>
      <dgm:spPr/>
      <dgm:t>
        <a:bodyPr/>
        <a:lstStyle/>
        <a:p>
          <a:endParaRPr lang="hr-HR"/>
        </a:p>
      </dgm:t>
    </dgm:pt>
    <dgm:pt modelId="{015ED66E-4A28-4693-998C-C771C19950A1}">
      <dgm:prSet phldrT="[Text]" custT="1"/>
      <dgm:spPr/>
      <dgm:t>
        <a:bodyPr/>
        <a:lstStyle/>
        <a:p>
          <a:r>
            <a:rPr lang="hr-HR" sz="1200" dirty="0" smtClean="0"/>
            <a:t>Međunarodna konvencija o ukidanju svih oblika rasne diskriminacije</a:t>
          </a:r>
          <a:endParaRPr lang="hr-HR" sz="1200" dirty="0"/>
        </a:p>
      </dgm:t>
    </dgm:pt>
    <dgm:pt modelId="{56386B9A-B326-4129-A5F6-81714A570BA7}" type="parTrans" cxnId="{D8CF196D-5834-415B-87AC-7FC3AD53C4B8}">
      <dgm:prSet/>
      <dgm:spPr/>
    </dgm:pt>
    <dgm:pt modelId="{2D3BFE36-C939-47D1-BC9B-95A98B1E4B64}" type="sibTrans" cxnId="{D8CF196D-5834-415B-87AC-7FC3AD53C4B8}">
      <dgm:prSet/>
      <dgm:spPr/>
    </dgm:pt>
    <dgm:pt modelId="{9CC9DA61-FF0A-4978-AA24-F234B9CE29C5}">
      <dgm:prSet phldrT="[Text]" custT="1"/>
      <dgm:spPr/>
      <dgm:t>
        <a:bodyPr/>
        <a:lstStyle/>
        <a:p>
          <a:r>
            <a:rPr lang="hr-HR" sz="1200" dirty="0" smtClean="0"/>
            <a:t>Konvencija o sprječavanju i kažnjavanju zločina genocida</a:t>
          </a:r>
          <a:endParaRPr lang="hr-HR" sz="1200" dirty="0"/>
        </a:p>
      </dgm:t>
    </dgm:pt>
    <dgm:pt modelId="{20E2D51D-2177-42A8-B597-0CD732C69327}" type="parTrans" cxnId="{499576F1-A2F4-4F01-8F48-BF5024554FB4}">
      <dgm:prSet/>
      <dgm:spPr/>
    </dgm:pt>
    <dgm:pt modelId="{CF0C3B72-8E03-45FA-81A6-2EC88DB40F45}" type="sibTrans" cxnId="{499576F1-A2F4-4F01-8F48-BF5024554FB4}">
      <dgm:prSet/>
      <dgm:spPr/>
    </dgm:pt>
    <dgm:pt modelId="{BEA407A9-4794-4688-8E38-EB95388880BA}" type="pres">
      <dgm:prSet presAssocID="{09F291BD-7CD4-424D-8ABD-5A74D6155B9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0288C3DE-28C4-4FDE-9057-C93628C5FE49}" type="pres">
      <dgm:prSet presAssocID="{09F291BD-7CD4-424D-8ABD-5A74D6155B98}" presName="bkgdShp" presStyleLbl="alignAccFollowNode1" presStyleIdx="0" presStyleCnt="1"/>
      <dgm:spPr/>
    </dgm:pt>
    <dgm:pt modelId="{8C8AC366-76AB-4517-B665-2EDB4314931B}" type="pres">
      <dgm:prSet presAssocID="{09F291BD-7CD4-424D-8ABD-5A74D6155B98}" presName="linComp" presStyleCnt="0"/>
      <dgm:spPr/>
    </dgm:pt>
    <dgm:pt modelId="{3090F55C-F22A-465F-B539-5ADEB17FBFC5}" type="pres">
      <dgm:prSet presAssocID="{172F8F33-8D57-4B89-89CF-86EC15953251}" presName="compNode" presStyleCnt="0"/>
      <dgm:spPr/>
    </dgm:pt>
    <dgm:pt modelId="{ABD8292D-20BA-437B-B656-D198E1E67C8C}" type="pres">
      <dgm:prSet presAssocID="{172F8F33-8D57-4B89-89CF-86EC1595325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9EF813F-5109-4D0E-97E5-CCA6F50E2ADC}" type="pres">
      <dgm:prSet presAssocID="{172F8F33-8D57-4B89-89CF-86EC15953251}" presName="invisiNode" presStyleLbl="node1" presStyleIdx="0" presStyleCnt="3"/>
      <dgm:spPr/>
    </dgm:pt>
    <dgm:pt modelId="{4BD36C37-662F-414B-B2DD-70D2A80B610D}" type="pres">
      <dgm:prSet presAssocID="{172F8F33-8D57-4B89-89CF-86EC15953251}" presName="imagNod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F008399-52A1-418F-85EC-29D9C80AAC46}" type="pres">
      <dgm:prSet presAssocID="{807EF253-4707-4CB0-A115-E19AFCEC5834}" presName="sibTrans" presStyleLbl="sibTrans2D1" presStyleIdx="0" presStyleCnt="0"/>
      <dgm:spPr/>
      <dgm:t>
        <a:bodyPr/>
        <a:lstStyle/>
        <a:p>
          <a:endParaRPr lang="hr-HR"/>
        </a:p>
      </dgm:t>
    </dgm:pt>
    <dgm:pt modelId="{F825A147-0646-4E59-B801-EFF5E955FBE5}" type="pres">
      <dgm:prSet presAssocID="{F0BD1291-7200-4FC1-97CF-48551E80FBDC}" presName="compNode" presStyleCnt="0"/>
      <dgm:spPr/>
    </dgm:pt>
    <dgm:pt modelId="{26D0F431-2693-477D-A844-88A33B9B7B15}" type="pres">
      <dgm:prSet presAssocID="{F0BD1291-7200-4FC1-97CF-48551E80FBD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48C85E1-1CB6-4F1A-8CC1-07A74BF53D59}" type="pres">
      <dgm:prSet presAssocID="{F0BD1291-7200-4FC1-97CF-48551E80FBDC}" presName="invisiNode" presStyleLbl="node1" presStyleIdx="1" presStyleCnt="3"/>
      <dgm:spPr/>
    </dgm:pt>
    <dgm:pt modelId="{C676EC5A-492B-4954-9331-46F5CCC4B945}" type="pres">
      <dgm:prSet presAssocID="{F0BD1291-7200-4FC1-97CF-48551E80FBDC}" presName="imagNod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C39DF6EB-4D2F-4A71-A59F-B3F81DCB532C}" type="pres">
      <dgm:prSet presAssocID="{1787FF9A-9121-47D4-9423-0AE7BC97B50F}" presName="sibTrans" presStyleLbl="sibTrans2D1" presStyleIdx="0" presStyleCnt="0"/>
      <dgm:spPr/>
      <dgm:t>
        <a:bodyPr/>
        <a:lstStyle/>
        <a:p>
          <a:endParaRPr lang="hr-HR"/>
        </a:p>
      </dgm:t>
    </dgm:pt>
    <dgm:pt modelId="{96A4DB34-31B5-40B4-AFC8-D873BDCF4D2E}" type="pres">
      <dgm:prSet presAssocID="{8A639EDD-F245-485B-A2C3-439C655CBE8B}" presName="compNode" presStyleCnt="0"/>
      <dgm:spPr/>
    </dgm:pt>
    <dgm:pt modelId="{6BFE1F99-C81C-440A-B482-078F8BB83817}" type="pres">
      <dgm:prSet presAssocID="{8A639EDD-F245-485B-A2C3-439C655CBE8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FA6D28A-4B1D-47E9-AA0F-0F8AE34229B7}" type="pres">
      <dgm:prSet presAssocID="{8A639EDD-F245-485B-A2C3-439C655CBE8B}" presName="invisiNode" presStyleLbl="node1" presStyleIdx="2" presStyleCnt="3"/>
      <dgm:spPr/>
    </dgm:pt>
    <dgm:pt modelId="{EFC3AFDB-14E5-4F2F-A162-104D00798B7F}" type="pres">
      <dgm:prSet presAssocID="{8A639EDD-F245-485B-A2C3-439C655CBE8B}" presName="imagNode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A4DF694B-AC36-4534-BD6B-EB13E1CCBD3B}" type="presOf" srcId="{807EF253-4707-4CB0-A115-E19AFCEC5834}" destId="{DF008399-52A1-418F-85EC-29D9C80AAC46}" srcOrd="0" destOrd="0" presId="urn:microsoft.com/office/officeart/2005/8/layout/pList2"/>
    <dgm:cxn modelId="{74F94D3A-2F99-40E9-AA89-EFE6278BF41B}" type="presOf" srcId="{172F8F33-8D57-4B89-89CF-86EC15953251}" destId="{ABD8292D-20BA-437B-B656-D198E1E67C8C}" srcOrd="0" destOrd="0" presId="urn:microsoft.com/office/officeart/2005/8/layout/pList2"/>
    <dgm:cxn modelId="{ACBC6421-6349-4236-98C6-8F46DF45EDD6}" type="presOf" srcId="{268A9010-E32A-4167-A16E-B0D5DE92A013}" destId="{6BFE1F99-C81C-440A-B482-078F8BB83817}" srcOrd="0" destOrd="7" presId="urn:microsoft.com/office/officeart/2005/8/layout/pList2"/>
    <dgm:cxn modelId="{DCAACD5F-6557-427B-875F-E5D3686ED87F}" srcId="{8A639EDD-F245-485B-A2C3-439C655CBE8B}" destId="{268A9010-E32A-4167-A16E-B0D5DE92A013}" srcOrd="6" destOrd="0" parTransId="{84F3B316-0EB3-4484-BFAA-CC025C3A5E79}" sibTransId="{6F76AAE2-29B4-4BE2-BBEC-609706CBCF60}"/>
    <dgm:cxn modelId="{F15D56D1-B1D5-4442-85C9-EA036D7E657B}" type="presOf" srcId="{6E48871C-54D1-4634-B038-CBA3D5614B0D}" destId="{ABD8292D-20BA-437B-B656-D198E1E67C8C}" srcOrd="0" destOrd="2" presId="urn:microsoft.com/office/officeart/2005/8/layout/pList2"/>
    <dgm:cxn modelId="{0BA4224B-676A-4813-BD05-ABA901E5D14A}" type="presOf" srcId="{9CC9DA61-FF0A-4978-AA24-F234B9CE29C5}" destId="{ABD8292D-20BA-437B-B656-D198E1E67C8C}" srcOrd="0" destOrd="4" presId="urn:microsoft.com/office/officeart/2005/8/layout/pList2"/>
    <dgm:cxn modelId="{478718DB-DE0F-4E11-B8E5-09197FEF34D8}" srcId="{F0BD1291-7200-4FC1-97CF-48551E80FBDC}" destId="{C621E30D-D94C-4AB3-9A3A-9A044885D79F}" srcOrd="0" destOrd="0" parTransId="{460C4DEB-577A-43DD-A7A4-564B844C199F}" sibTransId="{869819E6-F080-4571-9E3B-B6C1A2A67679}"/>
    <dgm:cxn modelId="{58E80008-6489-4C76-8DD1-7BEC45718582}" srcId="{09F291BD-7CD4-424D-8ABD-5A74D6155B98}" destId="{8A639EDD-F245-485B-A2C3-439C655CBE8B}" srcOrd="2" destOrd="0" parTransId="{6C5FE505-3414-40E8-AB51-BAD862CD2BC4}" sibTransId="{263B5D77-C76C-4D3D-90C0-170155825CD0}"/>
    <dgm:cxn modelId="{F5272327-8255-41DB-BDBD-01895E4B10E6}" srcId="{8A639EDD-F245-485B-A2C3-439C655CBE8B}" destId="{805ABD3B-6EAE-4204-BAFB-ACACC68E5ACE}" srcOrd="3" destOrd="0" parTransId="{E63DC94B-4564-4296-84B3-49D1AE18FDB7}" sibTransId="{C0677447-A8C4-47CE-8F3E-D69DE68CD1A8}"/>
    <dgm:cxn modelId="{E9EC6393-A88D-4953-8F26-5FAF6B9DB7CB}" type="presOf" srcId="{ABA66B1C-8625-44D0-B19D-3FE7F24D9B92}" destId="{6BFE1F99-C81C-440A-B482-078F8BB83817}" srcOrd="0" destOrd="3" presId="urn:microsoft.com/office/officeart/2005/8/layout/pList2"/>
    <dgm:cxn modelId="{FD598055-D930-46F9-BE18-D7A2D8DC50F6}" srcId="{09F291BD-7CD4-424D-8ABD-5A74D6155B98}" destId="{F0BD1291-7200-4FC1-97CF-48551E80FBDC}" srcOrd="1" destOrd="0" parTransId="{29893EB8-34A1-47A9-8925-869B1DEC5E2D}" sibTransId="{1787FF9A-9121-47D4-9423-0AE7BC97B50F}"/>
    <dgm:cxn modelId="{6437D6D2-0801-4805-86C3-AFE752BF0949}" srcId="{8A639EDD-F245-485B-A2C3-439C655CBE8B}" destId="{ABA66B1C-8625-44D0-B19D-3FE7F24D9B92}" srcOrd="2" destOrd="0" parTransId="{3EF994C1-E2B4-49EA-BA67-64FFBFCD465E}" sibTransId="{3032BF5C-900B-4443-A71E-CEE186A7F111}"/>
    <dgm:cxn modelId="{4F0C5512-968A-467A-BB8F-7B00D0024EA4}" type="presOf" srcId="{488C01F7-1A9E-4137-8010-635CBC0AF885}" destId="{ABD8292D-20BA-437B-B656-D198E1E67C8C}" srcOrd="0" destOrd="1" presId="urn:microsoft.com/office/officeart/2005/8/layout/pList2"/>
    <dgm:cxn modelId="{A17901BC-AB22-4246-930B-55A85019A9BD}" type="presOf" srcId="{09F291BD-7CD4-424D-8ABD-5A74D6155B98}" destId="{BEA407A9-4794-4688-8E38-EB95388880BA}" srcOrd="0" destOrd="0" presId="urn:microsoft.com/office/officeart/2005/8/layout/pList2"/>
    <dgm:cxn modelId="{E7B4758F-333B-4BC5-B5C2-62E0DA26E55F}" srcId="{8A639EDD-F245-485B-A2C3-439C655CBE8B}" destId="{563D7404-9A74-48B8-8BFC-F0E05067B405}" srcOrd="0" destOrd="0" parTransId="{80679566-1004-4BE1-86B4-872911A8BE81}" sibTransId="{3B550210-4A1A-4D1B-B5C1-5F8F23CEAD93}"/>
    <dgm:cxn modelId="{2FFE107D-A15C-48ED-A57D-2E684F09FBF2}" type="presOf" srcId="{C621E30D-D94C-4AB3-9A3A-9A044885D79F}" destId="{26D0F431-2693-477D-A844-88A33B9B7B15}" srcOrd="0" destOrd="1" presId="urn:microsoft.com/office/officeart/2005/8/layout/pList2"/>
    <dgm:cxn modelId="{35CA137C-91D0-4402-BB85-2C366B926501}" srcId="{172F8F33-8D57-4B89-89CF-86EC15953251}" destId="{6E48871C-54D1-4634-B038-CBA3D5614B0D}" srcOrd="1" destOrd="0" parTransId="{97EBAFBE-15B3-4809-9781-D3B32BC870A7}" sibTransId="{4A83B4CA-786D-4BD5-B82E-957F29422318}"/>
    <dgm:cxn modelId="{1D758A87-0587-4F88-A0C1-F09AAE6B2C19}" srcId="{8A639EDD-F245-485B-A2C3-439C655CBE8B}" destId="{8CB3B16B-51AE-48FD-ABE3-AB99A0F73E98}" srcOrd="5" destOrd="0" parTransId="{6B92DB28-0967-448C-AED3-696811DB70C8}" sibTransId="{FEFF71CA-D6C2-4E57-9F8E-BCFC8CDB63C0}"/>
    <dgm:cxn modelId="{6C126FA4-5E82-46FA-9635-524ED305D50C}" type="presOf" srcId="{8CB3B16B-51AE-48FD-ABE3-AB99A0F73E98}" destId="{6BFE1F99-C81C-440A-B482-078F8BB83817}" srcOrd="0" destOrd="6" presId="urn:microsoft.com/office/officeart/2005/8/layout/pList2"/>
    <dgm:cxn modelId="{687A9D58-5A4F-487D-99A7-8C9568B4D29C}" type="presOf" srcId="{F0BD1291-7200-4FC1-97CF-48551E80FBDC}" destId="{26D0F431-2693-477D-A844-88A33B9B7B15}" srcOrd="0" destOrd="0" presId="urn:microsoft.com/office/officeart/2005/8/layout/pList2"/>
    <dgm:cxn modelId="{548F24ED-79E4-4D89-8615-D4AB0CACE310}" type="presOf" srcId="{B218583A-8D02-4D83-875F-65EA28D56B84}" destId="{6BFE1F99-C81C-440A-B482-078F8BB83817}" srcOrd="0" destOrd="5" presId="urn:microsoft.com/office/officeart/2005/8/layout/pList2"/>
    <dgm:cxn modelId="{FECB0BA9-4937-4774-8A77-07C863626D80}" type="presOf" srcId="{015ED66E-4A28-4693-998C-C771C19950A1}" destId="{ABD8292D-20BA-437B-B656-D198E1E67C8C}" srcOrd="0" destOrd="3" presId="urn:microsoft.com/office/officeart/2005/8/layout/pList2"/>
    <dgm:cxn modelId="{0D97C1D9-DED4-4589-A7DD-A520DE7AB181}" type="presOf" srcId="{8A639EDD-F245-485B-A2C3-439C655CBE8B}" destId="{6BFE1F99-C81C-440A-B482-078F8BB83817}" srcOrd="0" destOrd="0" presId="urn:microsoft.com/office/officeart/2005/8/layout/pList2"/>
    <dgm:cxn modelId="{499576F1-A2F4-4F01-8F48-BF5024554FB4}" srcId="{172F8F33-8D57-4B89-89CF-86EC15953251}" destId="{9CC9DA61-FF0A-4978-AA24-F234B9CE29C5}" srcOrd="3" destOrd="0" parTransId="{20E2D51D-2177-42A8-B597-0CD732C69327}" sibTransId="{CF0C3B72-8E03-45FA-81A6-2EC88DB40F45}"/>
    <dgm:cxn modelId="{A288740A-27BB-4AC9-82EA-9098E8FADF8A}" type="presOf" srcId="{7F91C0A2-5A9C-4521-BD12-6AFB9A0C2AE2}" destId="{ABD8292D-20BA-437B-B656-D198E1E67C8C}" srcOrd="0" destOrd="5" presId="urn:microsoft.com/office/officeart/2005/8/layout/pList2"/>
    <dgm:cxn modelId="{6B157EB8-0247-4C25-9DFF-11F2630CEF20}" srcId="{172F8F33-8D57-4B89-89CF-86EC15953251}" destId="{488C01F7-1A9E-4137-8010-635CBC0AF885}" srcOrd="0" destOrd="0" parTransId="{D1FD5EFC-F71A-46A6-87B8-23967D6E92F4}" sibTransId="{988745C7-AEDE-4E5C-8FA4-B3BC7D463429}"/>
    <dgm:cxn modelId="{09AA6178-B3F0-4F7F-AFE4-0705664113C8}" srcId="{8A639EDD-F245-485B-A2C3-439C655CBE8B}" destId="{D3599242-5628-422B-8A23-8232C13A1FB4}" srcOrd="1" destOrd="0" parTransId="{02F29E54-9F56-4BE4-ADCA-6AFC3E629B5E}" sibTransId="{EB4B249F-A15D-4B08-84B1-3FBD5F6EBF2F}"/>
    <dgm:cxn modelId="{5C7ECFA6-91E2-4E18-9E66-692A8E16F20D}" type="presOf" srcId="{563D7404-9A74-48B8-8BFC-F0E05067B405}" destId="{6BFE1F99-C81C-440A-B482-078F8BB83817}" srcOrd="0" destOrd="1" presId="urn:microsoft.com/office/officeart/2005/8/layout/pList2"/>
    <dgm:cxn modelId="{F40823AF-FB44-43C9-81CD-DEC93BD555DD}" srcId="{8A639EDD-F245-485B-A2C3-439C655CBE8B}" destId="{B218583A-8D02-4D83-875F-65EA28D56B84}" srcOrd="4" destOrd="0" parTransId="{674B8E4B-F4ED-46E7-8EA7-0DA591D57C28}" sibTransId="{EE97587D-FAC9-4F8E-B130-4F59199208D4}"/>
    <dgm:cxn modelId="{D8CF196D-5834-415B-87AC-7FC3AD53C4B8}" srcId="{172F8F33-8D57-4B89-89CF-86EC15953251}" destId="{015ED66E-4A28-4693-998C-C771C19950A1}" srcOrd="2" destOrd="0" parTransId="{56386B9A-B326-4129-A5F6-81714A570BA7}" sibTransId="{2D3BFE36-C939-47D1-BC9B-95A98B1E4B64}"/>
    <dgm:cxn modelId="{5A09F37C-EDCD-4FAD-A1A6-676658012B7A}" srcId="{09F291BD-7CD4-424D-8ABD-5A74D6155B98}" destId="{172F8F33-8D57-4B89-89CF-86EC15953251}" srcOrd="0" destOrd="0" parTransId="{2B84685C-8638-41AE-B162-93B0F45D94EA}" sibTransId="{807EF253-4707-4CB0-A115-E19AFCEC5834}"/>
    <dgm:cxn modelId="{E93840C4-3586-415A-BC43-003731A4FE13}" type="presOf" srcId="{805ABD3B-6EAE-4204-BAFB-ACACC68E5ACE}" destId="{6BFE1F99-C81C-440A-B482-078F8BB83817}" srcOrd="0" destOrd="4" presId="urn:microsoft.com/office/officeart/2005/8/layout/pList2"/>
    <dgm:cxn modelId="{EAB222E0-97D2-4158-BA58-6CAB9376F970}" type="presOf" srcId="{D3599242-5628-422B-8A23-8232C13A1FB4}" destId="{6BFE1F99-C81C-440A-B482-078F8BB83817}" srcOrd="0" destOrd="2" presId="urn:microsoft.com/office/officeart/2005/8/layout/pList2"/>
    <dgm:cxn modelId="{CD1B3E10-1203-4C51-89EE-46B5A0DCCBC1}" srcId="{172F8F33-8D57-4B89-89CF-86EC15953251}" destId="{7F91C0A2-5A9C-4521-BD12-6AFB9A0C2AE2}" srcOrd="4" destOrd="0" parTransId="{65A553E5-A55D-4407-B25C-BC36D622144A}" sibTransId="{7F0FAB52-6F57-4D66-8F31-1999B4B43446}"/>
    <dgm:cxn modelId="{CCA9B181-94E9-4D67-8E35-AD1931097759}" type="presOf" srcId="{1787FF9A-9121-47D4-9423-0AE7BC97B50F}" destId="{C39DF6EB-4D2F-4A71-A59F-B3F81DCB532C}" srcOrd="0" destOrd="0" presId="urn:microsoft.com/office/officeart/2005/8/layout/pList2"/>
    <dgm:cxn modelId="{544CEE68-758E-4F3C-BF27-20EFC9A093ED}" type="presParOf" srcId="{BEA407A9-4794-4688-8E38-EB95388880BA}" destId="{0288C3DE-28C4-4FDE-9057-C93628C5FE49}" srcOrd="0" destOrd="0" presId="urn:microsoft.com/office/officeart/2005/8/layout/pList2"/>
    <dgm:cxn modelId="{DDD1A2FB-28CA-408E-993E-718F09DF31DC}" type="presParOf" srcId="{BEA407A9-4794-4688-8E38-EB95388880BA}" destId="{8C8AC366-76AB-4517-B665-2EDB4314931B}" srcOrd="1" destOrd="0" presId="urn:microsoft.com/office/officeart/2005/8/layout/pList2"/>
    <dgm:cxn modelId="{C898462F-FE3E-432F-93A5-18521709D5CF}" type="presParOf" srcId="{8C8AC366-76AB-4517-B665-2EDB4314931B}" destId="{3090F55C-F22A-465F-B539-5ADEB17FBFC5}" srcOrd="0" destOrd="0" presId="urn:microsoft.com/office/officeart/2005/8/layout/pList2"/>
    <dgm:cxn modelId="{A3E6FC1C-FF31-455F-A649-BEC54076DB46}" type="presParOf" srcId="{3090F55C-F22A-465F-B539-5ADEB17FBFC5}" destId="{ABD8292D-20BA-437B-B656-D198E1E67C8C}" srcOrd="0" destOrd="0" presId="urn:microsoft.com/office/officeart/2005/8/layout/pList2"/>
    <dgm:cxn modelId="{C7900E1E-B6D0-4A55-BB44-DA212266EAB0}" type="presParOf" srcId="{3090F55C-F22A-465F-B539-5ADEB17FBFC5}" destId="{49EF813F-5109-4D0E-97E5-CCA6F50E2ADC}" srcOrd="1" destOrd="0" presId="urn:microsoft.com/office/officeart/2005/8/layout/pList2"/>
    <dgm:cxn modelId="{9D34F094-3EAC-426A-97AA-4D5B850AF174}" type="presParOf" srcId="{3090F55C-F22A-465F-B539-5ADEB17FBFC5}" destId="{4BD36C37-662F-414B-B2DD-70D2A80B610D}" srcOrd="2" destOrd="0" presId="urn:microsoft.com/office/officeart/2005/8/layout/pList2"/>
    <dgm:cxn modelId="{A74153AB-3D2F-483D-AE19-90B8A2C1A762}" type="presParOf" srcId="{8C8AC366-76AB-4517-B665-2EDB4314931B}" destId="{DF008399-52A1-418F-85EC-29D9C80AAC46}" srcOrd="1" destOrd="0" presId="urn:microsoft.com/office/officeart/2005/8/layout/pList2"/>
    <dgm:cxn modelId="{ED7E05A6-AFA6-4D41-B396-8478C78350CA}" type="presParOf" srcId="{8C8AC366-76AB-4517-B665-2EDB4314931B}" destId="{F825A147-0646-4E59-B801-EFF5E955FBE5}" srcOrd="2" destOrd="0" presId="urn:microsoft.com/office/officeart/2005/8/layout/pList2"/>
    <dgm:cxn modelId="{094FD214-D277-4A3C-BC27-A985FC3A3F3E}" type="presParOf" srcId="{F825A147-0646-4E59-B801-EFF5E955FBE5}" destId="{26D0F431-2693-477D-A844-88A33B9B7B15}" srcOrd="0" destOrd="0" presId="urn:microsoft.com/office/officeart/2005/8/layout/pList2"/>
    <dgm:cxn modelId="{8DE7B445-43DA-4836-A4C8-100424DC6ED1}" type="presParOf" srcId="{F825A147-0646-4E59-B801-EFF5E955FBE5}" destId="{248C85E1-1CB6-4F1A-8CC1-07A74BF53D59}" srcOrd="1" destOrd="0" presId="urn:microsoft.com/office/officeart/2005/8/layout/pList2"/>
    <dgm:cxn modelId="{0D5E2C56-5325-4FDE-85CD-D9B1A9764FA0}" type="presParOf" srcId="{F825A147-0646-4E59-B801-EFF5E955FBE5}" destId="{C676EC5A-492B-4954-9331-46F5CCC4B945}" srcOrd="2" destOrd="0" presId="urn:microsoft.com/office/officeart/2005/8/layout/pList2"/>
    <dgm:cxn modelId="{4A16DFD0-AC92-4213-89B1-E502A4FF51B1}" type="presParOf" srcId="{8C8AC366-76AB-4517-B665-2EDB4314931B}" destId="{C39DF6EB-4D2F-4A71-A59F-B3F81DCB532C}" srcOrd="3" destOrd="0" presId="urn:microsoft.com/office/officeart/2005/8/layout/pList2"/>
    <dgm:cxn modelId="{CEE928D4-308F-4988-A1BC-08A395C47116}" type="presParOf" srcId="{8C8AC366-76AB-4517-B665-2EDB4314931B}" destId="{96A4DB34-31B5-40B4-AFC8-D873BDCF4D2E}" srcOrd="4" destOrd="0" presId="urn:microsoft.com/office/officeart/2005/8/layout/pList2"/>
    <dgm:cxn modelId="{E256C502-099F-4DBF-891B-D867212F563E}" type="presParOf" srcId="{96A4DB34-31B5-40B4-AFC8-D873BDCF4D2E}" destId="{6BFE1F99-C81C-440A-B482-078F8BB83817}" srcOrd="0" destOrd="0" presId="urn:microsoft.com/office/officeart/2005/8/layout/pList2"/>
    <dgm:cxn modelId="{C7AC7048-20AF-4CAA-8D53-25F955A43A2F}" type="presParOf" srcId="{96A4DB34-31B5-40B4-AFC8-D873BDCF4D2E}" destId="{3FA6D28A-4B1D-47E9-AA0F-0F8AE34229B7}" srcOrd="1" destOrd="0" presId="urn:microsoft.com/office/officeart/2005/8/layout/pList2"/>
    <dgm:cxn modelId="{4390A1FC-CF93-4DC7-BE80-4AC934B6775A}" type="presParOf" srcId="{96A4DB34-31B5-40B4-AFC8-D873BDCF4D2E}" destId="{EFC3AFDB-14E5-4F2F-A162-104D00798B7F}" srcOrd="2" destOrd="0" presId="urn:microsoft.com/office/officeart/2005/8/layout/p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C1F2874-ECB3-4C4E-9B25-FC807A923736}" type="doc">
      <dgm:prSet loTypeId="urn:microsoft.com/office/officeart/2005/8/layout/radial2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BC71B57-3BA5-4B91-90BC-19ACF935871C}">
      <dgm:prSet phldrT="[Text]"/>
      <dgm:spPr/>
      <dgm:t>
        <a:bodyPr/>
        <a:lstStyle/>
        <a:p>
          <a:r>
            <a:rPr lang="hr-HR" dirty="0" smtClean="0"/>
            <a:t>Sustav Vijeća Europe </a:t>
          </a:r>
        </a:p>
        <a:p>
          <a:r>
            <a:rPr lang="hr-HR" dirty="0" smtClean="0"/>
            <a:t>CoE</a:t>
          </a:r>
          <a:endParaRPr lang="hr-HR" dirty="0"/>
        </a:p>
      </dgm:t>
    </dgm:pt>
    <dgm:pt modelId="{B361C05A-08A0-4B36-8B4D-F79ED3387FAC}" type="parTrans" cxnId="{B3A91734-4D18-45E8-8546-864DF25CA4F6}">
      <dgm:prSet/>
      <dgm:spPr/>
      <dgm:t>
        <a:bodyPr/>
        <a:lstStyle/>
        <a:p>
          <a:endParaRPr lang="hr-HR"/>
        </a:p>
      </dgm:t>
    </dgm:pt>
    <dgm:pt modelId="{FCCDB83A-A281-4D22-A84D-3ACD93491F75}" type="sibTrans" cxnId="{B3A91734-4D18-45E8-8546-864DF25CA4F6}">
      <dgm:prSet/>
      <dgm:spPr/>
      <dgm:t>
        <a:bodyPr/>
        <a:lstStyle/>
        <a:p>
          <a:endParaRPr lang="hr-HR"/>
        </a:p>
      </dgm:t>
    </dgm:pt>
    <dgm:pt modelId="{5540998A-5BBA-4D29-ADCE-29558FA00086}">
      <dgm:prSet phldrT="[Text]"/>
      <dgm:spPr/>
      <dgm:t>
        <a:bodyPr/>
        <a:lstStyle/>
        <a:p>
          <a:endParaRPr lang="hr-HR" dirty="0"/>
        </a:p>
      </dgm:t>
    </dgm:pt>
    <dgm:pt modelId="{E35A1B42-68BB-4C40-B1D7-2B974CC17EDD}" type="parTrans" cxnId="{76ED281A-A182-4786-9350-A3780D355EC0}">
      <dgm:prSet/>
      <dgm:spPr/>
      <dgm:t>
        <a:bodyPr/>
        <a:lstStyle/>
        <a:p>
          <a:endParaRPr lang="hr-HR"/>
        </a:p>
      </dgm:t>
    </dgm:pt>
    <dgm:pt modelId="{D3680ED2-1F47-4C81-A0A3-DB14F7A1EF43}" type="sibTrans" cxnId="{76ED281A-A182-4786-9350-A3780D355EC0}">
      <dgm:prSet/>
      <dgm:spPr/>
      <dgm:t>
        <a:bodyPr/>
        <a:lstStyle/>
        <a:p>
          <a:endParaRPr lang="hr-HR"/>
        </a:p>
      </dgm:t>
    </dgm:pt>
    <dgm:pt modelId="{36A514A8-6A19-40A7-8A8D-1342E6D81085}">
      <dgm:prSet phldrT="[Text]"/>
      <dgm:spPr/>
      <dgm:t>
        <a:bodyPr/>
        <a:lstStyle/>
        <a:p>
          <a:r>
            <a:rPr lang="hr-HR" dirty="0" smtClean="0"/>
            <a:t>Sustav Europske unije</a:t>
          </a:r>
        </a:p>
        <a:p>
          <a:r>
            <a:rPr lang="hr-HR" dirty="0" smtClean="0"/>
            <a:t>EU</a:t>
          </a:r>
          <a:endParaRPr lang="hr-HR" dirty="0"/>
        </a:p>
      </dgm:t>
    </dgm:pt>
    <dgm:pt modelId="{8CCDD026-A19F-4769-9DC1-C52A824C288B}" type="parTrans" cxnId="{F88F9C29-845D-4694-B9C5-34325601311E}">
      <dgm:prSet/>
      <dgm:spPr/>
      <dgm:t>
        <a:bodyPr/>
        <a:lstStyle/>
        <a:p>
          <a:endParaRPr lang="hr-HR"/>
        </a:p>
      </dgm:t>
    </dgm:pt>
    <dgm:pt modelId="{BA8AB3F3-8D66-48CA-9CDE-397B3D1C730F}" type="sibTrans" cxnId="{F88F9C29-845D-4694-B9C5-34325601311E}">
      <dgm:prSet/>
      <dgm:spPr/>
      <dgm:t>
        <a:bodyPr/>
        <a:lstStyle/>
        <a:p>
          <a:endParaRPr lang="hr-HR"/>
        </a:p>
      </dgm:t>
    </dgm:pt>
    <dgm:pt modelId="{4B010FAB-9046-47AF-96FE-A63526F1F067}">
      <dgm:prSet phldrT="[Text]"/>
      <dgm:spPr/>
      <dgm:t>
        <a:bodyPr/>
        <a:lstStyle/>
        <a:p>
          <a:endParaRPr lang="hr-HR" dirty="0"/>
        </a:p>
      </dgm:t>
    </dgm:pt>
    <dgm:pt modelId="{47ADACD3-DF07-4AC5-BA70-A1B1D4B001B4}" type="parTrans" cxnId="{239B5B6D-A4AA-47A1-B8CC-44AF9CC74991}">
      <dgm:prSet/>
      <dgm:spPr/>
      <dgm:t>
        <a:bodyPr/>
        <a:lstStyle/>
        <a:p>
          <a:endParaRPr lang="hr-HR"/>
        </a:p>
      </dgm:t>
    </dgm:pt>
    <dgm:pt modelId="{6FE61B3B-0780-4D9B-A8C1-69F7FD13F60B}" type="sibTrans" cxnId="{239B5B6D-A4AA-47A1-B8CC-44AF9CC74991}">
      <dgm:prSet/>
      <dgm:spPr/>
      <dgm:t>
        <a:bodyPr/>
        <a:lstStyle/>
        <a:p>
          <a:endParaRPr lang="hr-HR"/>
        </a:p>
      </dgm:t>
    </dgm:pt>
    <dgm:pt modelId="{91A96721-D3C3-432C-BC46-980B45F968CC}">
      <dgm:prSet phldrT="[Text]"/>
      <dgm:spPr/>
      <dgm:t>
        <a:bodyPr/>
        <a:lstStyle/>
        <a:p>
          <a:r>
            <a:rPr lang="hr-HR" dirty="0" smtClean="0"/>
            <a:t>Sustav organizacije za europsku sigurnost i suradnju</a:t>
          </a:r>
        </a:p>
        <a:p>
          <a:r>
            <a:rPr lang="hr-HR" dirty="0" smtClean="0"/>
            <a:t>OESS - OSCE</a:t>
          </a:r>
          <a:endParaRPr lang="hr-HR" dirty="0"/>
        </a:p>
      </dgm:t>
    </dgm:pt>
    <dgm:pt modelId="{18280551-048D-4AE5-A100-20C5F9F05723}" type="parTrans" cxnId="{A09022FA-E56A-44E7-A38F-271E8A3C468A}">
      <dgm:prSet/>
      <dgm:spPr/>
      <dgm:t>
        <a:bodyPr/>
        <a:lstStyle/>
        <a:p>
          <a:endParaRPr lang="hr-HR"/>
        </a:p>
      </dgm:t>
    </dgm:pt>
    <dgm:pt modelId="{38371276-B5D9-4F3C-BC65-A09F5A9F8267}" type="sibTrans" cxnId="{A09022FA-E56A-44E7-A38F-271E8A3C468A}">
      <dgm:prSet/>
      <dgm:spPr/>
      <dgm:t>
        <a:bodyPr/>
        <a:lstStyle/>
        <a:p>
          <a:endParaRPr lang="hr-HR"/>
        </a:p>
      </dgm:t>
    </dgm:pt>
    <dgm:pt modelId="{988F6B7A-29E3-49C4-95BA-9F4416813420}">
      <dgm:prSet phldrT="[Text]"/>
      <dgm:spPr/>
      <dgm:t>
        <a:bodyPr/>
        <a:lstStyle/>
        <a:p>
          <a:endParaRPr lang="hr-HR" dirty="0"/>
        </a:p>
      </dgm:t>
    </dgm:pt>
    <dgm:pt modelId="{68CCCF31-5C3C-4CC1-AEAA-F5D333826B8F}" type="parTrans" cxnId="{09E1ED5A-B377-4B05-AE9F-09E18672602E}">
      <dgm:prSet/>
      <dgm:spPr/>
      <dgm:t>
        <a:bodyPr/>
        <a:lstStyle/>
        <a:p>
          <a:endParaRPr lang="hr-HR"/>
        </a:p>
      </dgm:t>
    </dgm:pt>
    <dgm:pt modelId="{ECA0530D-42B8-409F-B3E7-8BD30B7DB251}" type="sibTrans" cxnId="{09E1ED5A-B377-4B05-AE9F-09E18672602E}">
      <dgm:prSet/>
      <dgm:spPr/>
      <dgm:t>
        <a:bodyPr/>
        <a:lstStyle/>
        <a:p>
          <a:endParaRPr lang="hr-HR"/>
        </a:p>
      </dgm:t>
    </dgm:pt>
    <dgm:pt modelId="{56BE7037-245A-487D-84EC-FE0D63E320D2}" type="pres">
      <dgm:prSet presAssocID="{FC1F2874-ECB3-4C4E-9B25-FC807A92373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6F6B15FA-07A3-43D8-85D4-E205963CF43A}" type="pres">
      <dgm:prSet presAssocID="{FC1F2874-ECB3-4C4E-9B25-FC807A923736}" presName="cycle" presStyleCnt="0"/>
      <dgm:spPr/>
    </dgm:pt>
    <dgm:pt modelId="{9D90356A-7D5B-48EA-9B25-A27362935D38}" type="pres">
      <dgm:prSet presAssocID="{FC1F2874-ECB3-4C4E-9B25-FC807A923736}" presName="centerShape" presStyleCnt="0"/>
      <dgm:spPr/>
    </dgm:pt>
    <dgm:pt modelId="{C87B2CA8-9D9C-46E6-ADF5-E4B9F72A0CE2}" type="pres">
      <dgm:prSet presAssocID="{FC1F2874-ECB3-4C4E-9B25-FC807A923736}" presName="connSite" presStyleLbl="node1" presStyleIdx="0" presStyleCnt="4"/>
      <dgm:spPr/>
    </dgm:pt>
    <dgm:pt modelId="{81C1FA75-9F45-4EA5-8ADB-E50865BEB22B}" type="pres">
      <dgm:prSet presAssocID="{FC1F2874-ECB3-4C4E-9B25-FC807A923736}" presName="visible" presStyleLbl="node1" presStyleIdx="0" presStyleCnt="4" custScaleX="97850" custLinFactNeighborX="-25511" custLinFactNeighborY="67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EAA771D5-63E8-4750-8FF6-6C72AF2D0EB1}" type="pres">
      <dgm:prSet presAssocID="{B361C05A-08A0-4B36-8B4D-F79ED3387FAC}" presName="Name25" presStyleLbl="parChTrans1D1" presStyleIdx="0" presStyleCnt="3"/>
      <dgm:spPr/>
      <dgm:t>
        <a:bodyPr/>
        <a:lstStyle/>
        <a:p>
          <a:endParaRPr lang="hr-HR"/>
        </a:p>
      </dgm:t>
    </dgm:pt>
    <dgm:pt modelId="{F6924DEB-4036-49C3-A4D0-3F770D3D6F90}" type="pres">
      <dgm:prSet presAssocID="{EBC71B57-3BA5-4B91-90BC-19ACF935871C}" presName="node" presStyleCnt="0"/>
      <dgm:spPr/>
    </dgm:pt>
    <dgm:pt modelId="{28F083B3-C30A-4253-A735-048B4848AA22}" type="pres">
      <dgm:prSet presAssocID="{EBC71B57-3BA5-4B91-90BC-19ACF935871C}" presName="parentNode" presStyleLbl="node1" presStyleIdx="1" presStyleCnt="4" custScaleX="144620" custScaleY="12708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7016A5C-4BFB-4D97-B150-6ECDBE356AA2}" type="pres">
      <dgm:prSet presAssocID="{EBC71B57-3BA5-4B91-90BC-19ACF935871C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84CA4E3-2F52-4E3E-A2B9-57D021B9B566}" type="pres">
      <dgm:prSet presAssocID="{8CCDD026-A19F-4769-9DC1-C52A824C288B}" presName="Name25" presStyleLbl="parChTrans1D1" presStyleIdx="1" presStyleCnt="3"/>
      <dgm:spPr/>
      <dgm:t>
        <a:bodyPr/>
        <a:lstStyle/>
        <a:p>
          <a:endParaRPr lang="hr-HR"/>
        </a:p>
      </dgm:t>
    </dgm:pt>
    <dgm:pt modelId="{CF00C86A-D8BF-460D-A4CE-704124BEFE0D}" type="pres">
      <dgm:prSet presAssocID="{36A514A8-6A19-40A7-8A8D-1342E6D81085}" presName="node" presStyleCnt="0"/>
      <dgm:spPr/>
    </dgm:pt>
    <dgm:pt modelId="{53984296-73DA-4343-A3D5-75431F29F66F}" type="pres">
      <dgm:prSet presAssocID="{36A514A8-6A19-40A7-8A8D-1342E6D81085}" presName="parentNode" presStyleLbl="node1" presStyleIdx="2" presStyleCnt="4" custScaleX="132071" custScaleY="122572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6FC25A0-5439-4C73-9265-DF7FF798E40B}" type="pres">
      <dgm:prSet presAssocID="{36A514A8-6A19-40A7-8A8D-1342E6D81085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C967C8A-0F2F-451D-A364-B826A85C43DC}" type="pres">
      <dgm:prSet presAssocID="{18280551-048D-4AE5-A100-20C5F9F05723}" presName="Name25" presStyleLbl="parChTrans1D1" presStyleIdx="2" presStyleCnt="3"/>
      <dgm:spPr/>
      <dgm:t>
        <a:bodyPr/>
        <a:lstStyle/>
        <a:p>
          <a:endParaRPr lang="hr-HR"/>
        </a:p>
      </dgm:t>
    </dgm:pt>
    <dgm:pt modelId="{AD25B7A0-E27D-4F29-A670-28CA797108EC}" type="pres">
      <dgm:prSet presAssocID="{91A96721-D3C3-432C-BC46-980B45F968CC}" presName="node" presStyleCnt="0"/>
      <dgm:spPr/>
    </dgm:pt>
    <dgm:pt modelId="{5BF6EFE0-3605-4A61-92F7-4C72A1472441}" type="pres">
      <dgm:prSet presAssocID="{91A96721-D3C3-432C-BC46-980B45F968CC}" presName="parentNode" presStyleLbl="node1" presStyleIdx="3" presStyleCnt="4" custScaleX="133558" custScaleY="117036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3664E42-FE51-4596-9CA8-5E5D46372663}" type="pres">
      <dgm:prSet presAssocID="{91A96721-D3C3-432C-BC46-980B45F968CC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3E8F75E-A3B0-4FD7-B2FA-5AB98631E33E}" type="presOf" srcId="{8CCDD026-A19F-4769-9DC1-C52A824C288B}" destId="{884CA4E3-2F52-4E3E-A2B9-57D021B9B566}" srcOrd="0" destOrd="0" presId="urn:microsoft.com/office/officeart/2005/8/layout/radial2"/>
    <dgm:cxn modelId="{A09022FA-E56A-44E7-A38F-271E8A3C468A}" srcId="{FC1F2874-ECB3-4C4E-9B25-FC807A923736}" destId="{91A96721-D3C3-432C-BC46-980B45F968CC}" srcOrd="2" destOrd="0" parTransId="{18280551-048D-4AE5-A100-20C5F9F05723}" sibTransId="{38371276-B5D9-4F3C-BC65-A09F5A9F8267}"/>
    <dgm:cxn modelId="{366B14D6-C2EC-4E02-B669-25E1D6E3933F}" type="presOf" srcId="{4B010FAB-9046-47AF-96FE-A63526F1F067}" destId="{86FC25A0-5439-4C73-9265-DF7FF798E40B}" srcOrd="0" destOrd="0" presId="urn:microsoft.com/office/officeart/2005/8/layout/radial2"/>
    <dgm:cxn modelId="{674FCF73-17E0-4435-ADBA-E16C5C5993EC}" type="presOf" srcId="{B361C05A-08A0-4B36-8B4D-F79ED3387FAC}" destId="{EAA771D5-63E8-4750-8FF6-6C72AF2D0EB1}" srcOrd="0" destOrd="0" presId="urn:microsoft.com/office/officeart/2005/8/layout/radial2"/>
    <dgm:cxn modelId="{09E1ED5A-B377-4B05-AE9F-09E18672602E}" srcId="{91A96721-D3C3-432C-BC46-980B45F968CC}" destId="{988F6B7A-29E3-49C4-95BA-9F4416813420}" srcOrd="0" destOrd="0" parTransId="{68CCCF31-5C3C-4CC1-AEAA-F5D333826B8F}" sibTransId="{ECA0530D-42B8-409F-B3E7-8BD30B7DB251}"/>
    <dgm:cxn modelId="{0D1EED5D-05BC-4B3A-AC99-CC348A33D683}" type="presOf" srcId="{988F6B7A-29E3-49C4-95BA-9F4416813420}" destId="{F3664E42-FE51-4596-9CA8-5E5D46372663}" srcOrd="0" destOrd="0" presId="urn:microsoft.com/office/officeart/2005/8/layout/radial2"/>
    <dgm:cxn modelId="{2A27B0CD-7FB7-4D34-B244-4A899AEFA309}" type="presOf" srcId="{91A96721-D3C3-432C-BC46-980B45F968CC}" destId="{5BF6EFE0-3605-4A61-92F7-4C72A1472441}" srcOrd="0" destOrd="0" presId="urn:microsoft.com/office/officeart/2005/8/layout/radial2"/>
    <dgm:cxn modelId="{76ED281A-A182-4786-9350-A3780D355EC0}" srcId="{EBC71B57-3BA5-4B91-90BC-19ACF935871C}" destId="{5540998A-5BBA-4D29-ADCE-29558FA00086}" srcOrd="0" destOrd="0" parTransId="{E35A1B42-68BB-4C40-B1D7-2B974CC17EDD}" sibTransId="{D3680ED2-1F47-4C81-A0A3-DB14F7A1EF43}"/>
    <dgm:cxn modelId="{A0F2492B-01A8-4720-A8A5-2106F120DF34}" type="presOf" srcId="{FC1F2874-ECB3-4C4E-9B25-FC807A923736}" destId="{56BE7037-245A-487D-84EC-FE0D63E320D2}" srcOrd="0" destOrd="0" presId="urn:microsoft.com/office/officeart/2005/8/layout/radial2"/>
    <dgm:cxn modelId="{239B5B6D-A4AA-47A1-B8CC-44AF9CC74991}" srcId="{36A514A8-6A19-40A7-8A8D-1342E6D81085}" destId="{4B010FAB-9046-47AF-96FE-A63526F1F067}" srcOrd="0" destOrd="0" parTransId="{47ADACD3-DF07-4AC5-BA70-A1B1D4B001B4}" sibTransId="{6FE61B3B-0780-4D9B-A8C1-69F7FD13F60B}"/>
    <dgm:cxn modelId="{253B42A9-AF05-4E0A-95E1-3AE7DC67612F}" type="presOf" srcId="{18280551-048D-4AE5-A100-20C5F9F05723}" destId="{9C967C8A-0F2F-451D-A364-B826A85C43DC}" srcOrd="0" destOrd="0" presId="urn:microsoft.com/office/officeart/2005/8/layout/radial2"/>
    <dgm:cxn modelId="{F88F9C29-845D-4694-B9C5-34325601311E}" srcId="{FC1F2874-ECB3-4C4E-9B25-FC807A923736}" destId="{36A514A8-6A19-40A7-8A8D-1342E6D81085}" srcOrd="1" destOrd="0" parTransId="{8CCDD026-A19F-4769-9DC1-C52A824C288B}" sibTransId="{BA8AB3F3-8D66-48CA-9CDE-397B3D1C730F}"/>
    <dgm:cxn modelId="{F13C42FF-C0B0-4E84-9BF8-DE962F5CA74D}" type="presOf" srcId="{EBC71B57-3BA5-4B91-90BC-19ACF935871C}" destId="{28F083B3-C30A-4253-A735-048B4848AA22}" srcOrd="0" destOrd="0" presId="urn:microsoft.com/office/officeart/2005/8/layout/radial2"/>
    <dgm:cxn modelId="{0BD0B7E3-C85E-4220-A60A-2F2BB920FD27}" type="presOf" srcId="{36A514A8-6A19-40A7-8A8D-1342E6D81085}" destId="{53984296-73DA-4343-A3D5-75431F29F66F}" srcOrd="0" destOrd="0" presId="urn:microsoft.com/office/officeart/2005/8/layout/radial2"/>
    <dgm:cxn modelId="{B3A91734-4D18-45E8-8546-864DF25CA4F6}" srcId="{FC1F2874-ECB3-4C4E-9B25-FC807A923736}" destId="{EBC71B57-3BA5-4B91-90BC-19ACF935871C}" srcOrd="0" destOrd="0" parTransId="{B361C05A-08A0-4B36-8B4D-F79ED3387FAC}" sibTransId="{FCCDB83A-A281-4D22-A84D-3ACD93491F75}"/>
    <dgm:cxn modelId="{B6C28040-113D-4E69-B02C-409FDB888FF7}" type="presOf" srcId="{5540998A-5BBA-4D29-ADCE-29558FA00086}" destId="{27016A5C-4BFB-4D97-B150-6ECDBE356AA2}" srcOrd="0" destOrd="0" presId="urn:microsoft.com/office/officeart/2005/8/layout/radial2"/>
    <dgm:cxn modelId="{9D6EE08E-9E53-42A6-AEFB-63D5B7818DAB}" type="presParOf" srcId="{56BE7037-245A-487D-84EC-FE0D63E320D2}" destId="{6F6B15FA-07A3-43D8-85D4-E205963CF43A}" srcOrd="0" destOrd="0" presId="urn:microsoft.com/office/officeart/2005/8/layout/radial2"/>
    <dgm:cxn modelId="{30EEC48D-83F3-49F3-AE7C-38C7BC6728F7}" type="presParOf" srcId="{6F6B15FA-07A3-43D8-85D4-E205963CF43A}" destId="{9D90356A-7D5B-48EA-9B25-A27362935D38}" srcOrd="0" destOrd="0" presId="urn:microsoft.com/office/officeart/2005/8/layout/radial2"/>
    <dgm:cxn modelId="{7732258D-D455-4319-8CCF-63C3279382B7}" type="presParOf" srcId="{9D90356A-7D5B-48EA-9B25-A27362935D38}" destId="{C87B2CA8-9D9C-46E6-ADF5-E4B9F72A0CE2}" srcOrd="0" destOrd="0" presId="urn:microsoft.com/office/officeart/2005/8/layout/radial2"/>
    <dgm:cxn modelId="{FF7549DE-4A3D-435D-92CA-8150F4A93068}" type="presParOf" srcId="{9D90356A-7D5B-48EA-9B25-A27362935D38}" destId="{81C1FA75-9F45-4EA5-8ADB-E50865BEB22B}" srcOrd="1" destOrd="0" presId="urn:microsoft.com/office/officeart/2005/8/layout/radial2"/>
    <dgm:cxn modelId="{278A9562-0DB4-4D9D-9FA6-90B053076EFB}" type="presParOf" srcId="{6F6B15FA-07A3-43D8-85D4-E205963CF43A}" destId="{EAA771D5-63E8-4750-8FF6-6C72AF2D0EB1}" srcOrd="1" destOrd="0" presId="urn:microsoft.com/office/officeart/2005/8/layout/radial2"/>
    <dgm:cxn modelId="{B9232E8B-5F5D-4EEC-8369-3AFD02590FD9}" type="presParOf" srcId="{6F6B15FA-07A3-43D8-85D4-E205963CF43A}" destId="{F6924DEB-4036-49C3-A4D0-3F770D3D6F90}" srcOrd="2" destOrd="0" presId="urn:microsoft.com/office/officeart/2005/8/layout/radial2"/>
    <dgm:cxn modelId="{C2401868-2AA0-4BF5-81B0-6BF48E8BC238}" type="presParOf" srcId="{F6924DEB-4036-49C3-A4D0-3F770D3D6F90}" destId="{28F083B3-C30A-4253-A735-048B4848AA22}" srcOrd="0" destOrd="0" presId="urn:microsoft.com/office/officeart/2005/8/layout/radial2"/>
    <dgm:cxn modelId="{F11E9EC1-68C2-44F8-9628-FD3CE3968F09}" type="presParOf" srcId="{F6924DEB-4036-49C3-A4D0-3F770D3D6F90}" destId="{27016A5C-4BFB-4D97-B150-6ECDBE356AA2}" srcOrd="1" destOrd="0" presId="urn:microsoft.com/office/officeart/2005/8/layout/radial2"/>
    <dgm:cxn modelId="{A6F5FB53-97CC-42ED-B6D0-BD2AFF57F2CF}" type="presParOf" srcId="{6F6B15FA-07A3-43D8-85D4-E205963CF43A}" destId="{884CA4E3-2F52-4E3E-A2B9-57D021B9B566}" srcOrd="3" destOrd="0" presId="urn:microsoft.com/office/officeart/2005/8/layout/radial2"/>
    <dgm:cxn modelId="{DD43DB42-D3EF-49E3-B19B-8059EAE681CF}" type="presParOf" srcId="{6F6B15FA-07A3-43D8-85D4-E205963CF43A}" destId="{CF00C86A-D8BF-460D-A4CE-704124BEFE0D}" srcOrd="4" destOrd="0" presId="urn:microsoft.com/office/officeart/2005/8/layout/radial2"/>
    <dgm:cxn modelId="{998FD5CB-815E-4332-BE65-2549DD13F8ED}" type="presParOf" srcId="{CF00C86A-D8BF-460D-A4CE-704124BEFE0D}" destId="{53984296-73DA-4343-A3D5-75431F29F66F}" srcOrd="0" destOrd="0" presId="urn:microsoft.com/office/officeart/2005/8/layout/radial2"/>
    <dgm:cxn modelId="{E76BFBA9-4094-4825-97D5-3F48F993E9B4}" type="presParOf" srcId="{CF00C86A-D8BF-460D-A4CE-704124BEFE0D}" destId="{86FC25A0-5439-4C73-9265-DF7FF798E40B}" srcOrd="1" destOrd="0" presId="urn:microsoft.com/office/officeart/2005/8/layout/radial2"/>
    <dgm:cxn modelId="{2C593740-7E4F-4163-A78F-2FD3CCBEA058}" type="presParOf" srcId="{6F6B15FA-07A3-43D8-85D4-E205963CF43A}" destId="{9C967C8A-0F2F-451D-A364-B826A85C43DC}" srcOrd="5" destOrd="0" presId="urn:microsoft.com/office/officeart/2005/8/layout/radial2"/>
    <dgm:cxn modelId="{38C14778-0739-4F87-A0F1-55B8C86BD7A0}" type="presParOf" srcId="{6F6B15FA-07A3-43D8-85D4-E205963CF43A}" destId="{AD25B7A0-E27D-4F29-A670-28CA797108EC}" srcOrd="6" destOrd="0" presId="urn:microsoft.com/office/officeart/2005/8/layout/radial2"/>
    <dgm:cxn modelId="{22641088-8517-4B5C-816B-014B15603E91}" type="presParOf" srcId="{AD25B7A0-E27D-4F29-A670-28CA797108EC}" destId="{5BF6EFE0-3605-4A61-92F7-4C72A1472441}" srcOrd="0" destOrd="0" presId="urn:microsoft.com/office/officeart/2005/8/layout/radial2"/>
    <dgm:cxn modelId="{240A7001-EFC7-4C7F-8B8D-C32EB07BF15F}" type="presParOf" srcId="{AD25B7A0-E27D-4F29-A670-28CA797108EC}" destId="{F3664E42-FE51-4596-9CA8-5E5D46372663}" srcOrd="1" destOrd="0" presId="urn:microsoft.com/office/officeart/2005/8/layout/radial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C353D8D-3087-4285-BD6C-59A90E12E5A8}" type="doc">
      <dgm:prSet loTypeId="urn:microsoft.com/office/officeart/2005/8/layout/hierarchy3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DC44A49E-80BE-4A26-8A00-CFDFA440C557}">
      <dgm:prSet phldrT="[Text]"/>
      <dgm:spPr/>
      <dgm:t>
        <a:bodyPr/>
        <a:lstStyle/>
        <a:p>
          <a:r>
            <a:rPr lang="hr-HR" dirty="0" smtClean="0"/>
            <a:t>Instrumenti zaštite</a:t>
          </a:r>
          <a:endParaRPr lang="hr-HR" dirty="0"/>
        </a:p>
      </dgm:t>
    </dgm:pt>
    <dgm:pt modelId="{EA0BED4C-517D-46BA-9B58-74DA3B7ED268}" type="parTrans" cxnId="{4F6F668B-4FB3-4C28-B0C3-14AF69F6666D}">
      <dgm:prSet/>
      <dgm:spPr/>
      <dgm:t>
        <a:bodyPr/>
        <a:lstStyle/>
        <a:p>
          <a:endParaRPr lang="hr-HR"/>
        </a:p>
      </dgm:t>
    </dgm:pt>
    <dgm:pt modelId="{7B0DB935-70BB-4EF0-A574-DFE23896F766}" type="sibTrans" cxnId="{4F6F668B-4FB3-4C28-B0C3-14AF69F6666D}">
      <dgm:prSet/>
      <dgm:spPr/>
      <dgm:t>
        <a:bodyPr/>
        <a:lstStyle/>
        <a:p>
          <a:endParaRPr lang="hr-HR"/>
        </a:p>
      </dgm:t>
    </dgm:pt>
    <dgm:pt modelId="{95AC8B5C-40FF-4838-9A28-4CCC06B7AB95}">
      <dgm:prSet phldrT="[Text]" custT="1"/>
      <dgm:spPr/>
      <dgm:t>
        <a:bodyPr/>
        <a:lstStyle/>
        <a:p>
          <a:r>
            <a:rPr lang="hr-HR" sz="800" b="1" dirty="0" smtClean="0"/>
            <a:t>Konvencija o zaštiti ljudskih prava i temeljnih sloboda, 1950.</a:t>
          </a:r>
          <a:endParaRPr lang="hr-HR" sz="800" b="1" dirty="0"/>
        </a:p>
      </dgm:t>
    </dgm:pt>
    <dgm:pt modelId="{ADD0D353-FAE6-4A39-A961-E9613C52CE10}" type="parTrans" cxnId="{D7F6C499-8213-4E95-847D-3B88B93F421A}">
      <dgm:prSet/>
      <dgm:spPr/>
      <dgm:t>
        <a:bodyPr/>
        <a:lstStyle/>
        <a:p>
          <a:endParaRPr lang="hr-HR"/>
        </a:p>
      </dgm:t>
    </dgm:pt>
    <dgm:pt modelId="{23603F9F-CEA0-4856-8A4E-9ABC4350F6C9}" type="sibTrans" cxnId="{D7F6C499-8213-4E95-847D-3B88B93F421A}">
      <dgm:prSet/>
      <dgm:spPr/>
      <dgm:t>
        <a:bodyPr/>
        <a:lstStyle/>
        <a:p>
          <a:endParaRPr lang="hr-HR"/>
        </a:p>
      </dgm:t>
    </dgm:pt>
    <dgm:pt modelId="{2C48B702-C4E7-491C-8AC4-5EAE06BAE340}">
      <dgm:prSet phldrT="[Text]" custT="1"/>
      <dgm:spPr/>
      <dgm:t>
        <a:bodyPr/>
        <a:lstStyle/>
        <a:p>
          <a:r>
            <a:rPr lang="hr-HR" sz="800" b="1" dirty="0" smtClean="0"/>
            <a:t>Europska konvencija o kulturi, 1954</a:t>
          </a:r>
          <a:r>
            <a:rPr lang="hr-HR" sz="800" dirty="0" smtClean="0"/>
            <a:t>.</a:t>
          </a:r>
          <a:endParaRPr lang="hr-HR" sz="800" dirty="0"/>
        </a:p>
      </dgm:t>
    </dgm:pt>
    <dgm:pt modelId="{6A7E9998-7158-4035-9262-C2E4FB3B646B}" type="parTrans" cxnId="{9E89A1ED-480A-41A5-AFF7-4EDCA33834EF}">
      <dgm:prSet/>
      <dgm:spPr/>
      <dgm:t>
        <a:bodyPr/>
        <a:lstStyle/>
        <a:p>
          <a:endParaRPr lang="hr-HR"/>
        </a:p>
      </dgm:t>
    </dgm:pt>
    <dgm:pt modelId="{42BA8C57-DF5B-4BF6-BE5A-9131B1EDEDF5}" type="sibTrans" cxnId="{9E89A1ED-480A-41A5-AFF7-4EDCA33834EF}">
      <dgm:prSet/>
      <dgm:spPr/>
      <dgm:t>
        <a:bodyPr/>
        <a:lstStyle/>
        <a:p>
          <a:endParaRPr lang="hr-HR"/>
        </a:p>
      </dgm:t>
    </dgm:pt>
    <dgm:pt modelId="{510A3A55-CD16-4E28-9BE1-44115148D8F3}">
      <dgm:prSet phldrT="[Text]"/>
      <dgm:spPr/>
      <dgm:t>
        <a:bodyPr/>
        <a:lstStyle/>
        <a:p>
          <a:r>
            <a:rPr lang="hr-HR" dirty="0" smtClean="0"/>
            <a:t>Tijela nadležna za zaštitu</a:t>
          </a:r>
          <a:endParaRPr lang="hr-HR" dirty="0"/>
        </a:p>
      </dgm:t>
    </dgm:pt>
    <dgm:pt modelId="{E60C0749-69C8-4F91-9042-6C9EF94D052D}" type="parTrans" cxnId="{39C4A6BA-1821-4409-B120-9E695B3C4B2A}">
      <dgm:prSet/>
      <dgm:spPr/>
      <dgm:t>
        <a:bodyPr/>
        <a:lstStyle/>
        <a:p>
          <a:endParaRPr lang="hr-HR"/>
        </a:p>
      </dgm:t>
    </dgm:pt>
    <dgm:pt modelId="{883F2393-BC5C-4EFA-A6CD-0C76D4EAE115}" type="sibTrans" cxnId="{39C4A6BA-1821-4409-B120-9E695B3C4B2A}">
      <dgm:prSet/>
      <dgm:spPr/>
      <dgm:t>
        <a:bodyPr/>
        <a:lstStyle/>
        <a:p>
          <a:endParaRPr lang="hr-HR"/>
        </a:p>
      </dgm:t>
    </dgm:pt>
    <dgm:pt modelId="{A7A16D04-0945-495A-88A7-13BA04B899ED}">
      <dgm:prSet phldrT="[Text]" custT="1"/>
      <dgm:spPr/>
      <dgm:t>
        <a:bodyPr/>
        <a:lstStyle/>
        <a:p>
          <a:r>
            <a:rPr lang="hr-HR" sz="800" b="1" dirty="0" smtClean="0"/>
            <a:t>Europski sud  za ljudska prava, 1998.</a:t>
          </a:r>
          <a:endParaRPr lang="hr-HR" sz="800" b="1" dirty="0"/>
        </a:p>
      </dgm:t>
    </dgm:pt>
    <dgm:pt modelId="{D0F3E904-2190-4BF4-A914-D0D28697B3B5}" type="parTrans" cxnId="{E1B62EC4-AF89-474C-9069-7FC2C6EC20F1}">
      <dgm:prSet/>
      <dgm:spPr/>
      <dgm:t>
        <a:bodyPr/>
        <a:lstStyle/>
        <a:p>
          <a:endParaRPr lang="hr-HR"/>
        </a:p>
      </dgm:t>
    </dgm:pt>
    <dgm:pt modelId="{D0B28F6E-6D6C-4A5C-A63C-A24E95BDADD5}" type="sibTrans" cxnId="{E1B62EC4-AF89-474C-9069-7FC2C6EC20F1}">
      <dgm:prSet/>
      <dgm:spPr/>
      <dgm:t>
        <a:bodyPr/>
        <a:lstStyle/>
        <a:p>
          <a:endParaRPr lang="hr-HR"/>
        </a:p>
      </dgm:t>
    </dgm:pt>
    <dgm:pt modelId="{27574768-B4DF-494E-A1C1-EEE3E0AE10F2}">
      <dgm:prSet phldrT="[Text]" custT="1"/>
      <dgm:spPr/>
      <dgm:t>
        <a:bodyPr/>
        <a:lstStyle/>
        <a:p>
          <a:r>
            <a:rPr lang="hr-HR" sz="800" b="1" dirty="0" smtClean="0"/>
            <a:t>Europski odbor za socijalna prava, 1999.</a:t>
          </a:r>
          <a:endParaRPr lang="hr-HR" sz="800" b="1" dirty="0"/>
        </a:p>
      </dgm:t>
    </dgm:pt>
    <dgm:pt modelId="{312E60F5-A277-4CCD-96E9-9D59EFC8ECB0}" type="parTrans" cxnId="{E9AB3405-3178-4C9F-AEAE-B0B5A248E33E}">
      <dgm:prSet/>
      <dgm:spPr/>
      <dgm:t>
        <a:bodyPr/>
        <a:lstStyle/>
        <a:p>
          <a:endParaRPr lang="hr-HR"/>
        </a:p>
      </dgm:t>
    </dgm:pt>
    <dgm:pt modelId="{60BAC7D5-E07B-4020-A958-69B13B507952}" type="sibTrans" cxnId="{E9AB3405-3178-4C9F-AEAE-B0B5A248E33E}">
      <dgm:prSet/>
      <dgm:spPr/>
      <dgm:t>
        <a:bodyPr/>
        <a:lstStyle/>
        <a:p>
          <a:endParaRPr lang="hr-HR"/>
        </a:p>
      </dgm:t>
    </dgm:pt>
    <dgm:pt modelId="{E3A4881F-97D5-480E-8D19-74D03F8B612F}">
      <dgm:prSet custT="1"/>
      <dgm:spPr/>
      <dgm:t>
        <a:bodyPr/>
        <a:lstStyle/>
        <a:p>
          <a:r>
            <a:rPr lang="hr-HR" sz="800" b="1" dirty="0" smtClean="0"/>
            <a:t>Europska socijalna povelja, 1961</a:t>
          </a:r>
          <a:r>
            <a:rPr lang="hr-HR" sz="800" dirty="0" smtClean="0"/>
            <a:t>.</a:t>
          </a:r>
          <a:endParaRPr lang="hr-HR" sz="800" dirty="0"/>
        </a:p>
      </dgm:t>
    </dgm:pt>
    <dgm:pt modelId="{63BE1BDC-7868-4041-854D-058CE1F71452}" type="parTrans" cxnId="{B00680EC-9DC3-49E1-8F07-A8E11DCE3124}">
      <dgm:prSet/>
      <dgm:spPr/>
      <dgm:t>
        <a:bodyPr/>
        <a:lstStyle/>
        <a:p>
          <a:endParaRPr lang="hr-HR"/>
        </a:p>
      </dgm:t>
    </dgm:pt>
    <dgm:pt modelId="{89B449DB-5550-4A53-8717-039200D9C81B}" type="sibTrans" cxnId="{B00680EC-9DC3-49E1-8F07-A8E11DCE3124}">
      <dgm:prSet/>
      <dgm:spPr/>
      <dgm:t>
        <a:bodyPr/>
        <a:lstStyle/>
        <a:p>
          <a:endParaRPr lang="hr-HR"/>
        </a:p>
      </dgm:t>
    </dgm:pt>
    <dgm:pt modelId="{E758021F-BC0D-4439-A07A-75DC58C66DCA}">
      <dgm:prSet custT="1"/>
      <dgm:spPr/>
      <dgm:t>
        <a:bodyPr/>
        <a:lstStyle/>
        <a:p>
          <a:r>
            <a:rPr lang="hr-HR" sz="800" b="1" dirty="0" smtClean="0"/>
            <a:t>Europska konvencija za sprječavanje mučenja i nečovječnog ili ponižavajućeg postupka ili kazne, 1987.</a:t>
          </a:r>
        </a:p>
      </dgm:t>
    </dgm:pt>
    <dgm:pt modelId="{C04F97C6-1266-44CD-8760-87B7CF091D5D}" type="parTrans" cxnId="{0CDC6E95-AE4C-4ECA-B595-7E64E38E2FEA}">
      <dgm:prSet/>
      <dgm:spPr/>
      <dgm:t>
        <a:bodyPr/>
        <a:lstStyle/>
        <a:p>
          <a:endParaRPr lang="hr-HR"/>
        </a:p>
      </dgm:t>
    </dgm:pt>
    <dgm:pt modelId="{F6FA999F-5C23-40D2-83D6-3770FB4B9B34}" type="sibTrans" cxnId="{0CDC6E95-AE4C-4ECA-B595-7E64E38E2FEA}">
      <dgm:prSet/>
      <dgm:spPr/>
      <dgm:t>
        <a:bodyPr/>
        <a:lstStyle/>
        <a:p>
          <a:endParaRPr lang="hr-HR"/>
        </a:p>
      </dgm:t>
    </dgm:pt>
    <dgm:pt modelId="{811E594F-6072-42F4-B956-CA7F210B8D88}">
      <dgm:prSet custT="1"/>
      <dgm:spPr/>
      <dgm:t>
        <a:bodyPr/>
        <a:lstStyle/>
        <a:p>
          <a:r>
            <a:rPr lang="hr-HR" sz="800" b="1" dirty="0" smtClean="0"/>
            <a:t>Okvirna konvencija za zaštitu nacionalnih manjina, 1994</a:t>
          </a:r>
          <a:r>
            <a:rPr lang="hr-HR" sz="800" dirty="0" smtClean="0"/>
            <a:t>.</a:t>
          </a:r>
          <a:endParaRPr lang="hr-HR" sz="800" dirty="0"/>
        </a:p>
      </dgm:t>
    </dgm:pt>
    <dgm:pt modelId="{5B41BF75-E74D-4BD1-AD35-4DA81DD716A0}" type="parTrans" cxnId="{B8348061-C9B0-4DA0-B5A1-9F977271F74E}">
      <dgm:prSet/>
      <dgm:spPr/>
      <dgm:t>
        <a:bodyPr/>
        <a:lstStyle/>
        <a:p>
          <a:endParaRPr lang="hr-HR"/>
        </a:p>
      </dgm:t>
    </dgm:pt>
    <dgm:pt modelId="{2A1EDB5D-7258-41AA-AAA5-EEA98ABE323F}" type="sibTrans" cxnId="{B8348061-C9B0-4DA0-B5A1-9F977271F74E}">
      <dgm:prSet/>
      <dgm:spPr/>
      <dgm:t>
        <a:bodyPr/>
        <a:lstStyle/>
        <a:p>
          <a:endParaRPr lang="hr-HR"/>
        </a:p>
      </dgm:t>
    </dgm:pt>
    <dgm:pt modelId="{C495AE8E-039E-43B9-8E4C-3AAA808499BA}">
      <dgm:prSet custT="1"/>
      <dgm:spPr/>
      <dgm:t>
        <a:bodyPr/>
        <a:lstStyle/>
        <a:p>
          <a:r>
            <a:rPr lang="hr-HR" sz="800" b="1" dirty="0" smtClean="0"/>
            <a:t>Europska povelja za regionalne jezike ili jezike manjina, 1992.</a:t>
          </a:r>
          <a:endParaRPr lang="hr-HR" sz="800" b="1" dirty="0"/>
        </a:p>
      </dgm:t>
    </dgm:pt>
    <dgm:pt modelId="{20FD25C9-E29E-46EC-94FE-B8260FC1C760}" type="parTrans" cxnId="{0EB57F4F-B633-489D-AA5F-47181CC789B1}">
      <dgm:prSet/>
      <dgm:spPr/>
      <dgm:t>
        <a:bodyPr/>
        <a:lstStyle/>
        <a:p>
          <a:endParaRPr lang="hr-HR"/>
        </a:p>
      </dgm:t>
    </dgm:pt>
    <dgm:pt modelId="{8C43FB02-B64D-4FD2-B275-0C0DFF964EF5}" type="sibTrans" cxnId="{0EB57F4F-B633-489D-AA5F-47181CC789B1}">
      <dgm:prSet/>
      <dgm:spPr/>
      <dgm:t>
        <a:bodyPr/>
        <a:lstStyle/>
        <a:p>
          <a:endParaRPr lang="hr-HR"/>
        </a:p>
      </dgm:t>
    </dgm:pt>
    <dgm:pt modelId="{88C5D5AC-3533-4443-A44C-CC507F4EDFF2}">
      <dgm:prSet custT="1"/>
      <dgm:spPr/>
      <dgm:t>
        <a:bodyPr/>
        <a:lstStyle/>
        <a:p>
          <a:r>
            <a:rPr lang="hr-HR" sz="800" b="1" dirty="0" smtClean="0"/>
            <a:t>Europski odbor za sprječavanje mučenja i drugog  nečovječnog ili ponižavajućeg postupka, 1989</a:t>
          </a:r>
          <a:r>
            <a:rPr lang="hr-HR" sz="800" dirty="0" smtClean="0"/>
            <a:t>.</a:t>
          </a:r>
          <a:endParaRPr lang="hr-HR" sz="800" dirty="0"/>
        </a:p>
      </dgm:t>
    </dgm:pt>
    <dgm:pt modelId="{63470B58-BA9A-4BCB-BCF8-8BC21819608C}" type="parTrans" cxnId="{CE9A57BE-BC47-41E3-B944-BBC8026A786F}">
      <dgm:prSet/>
      <dgm:spPr/>
      <dgm:t>
        <a:bodyPr/>
        <a:lstStyle/>
        <a:p>
          <a:endParaRPr lang="hr-HR"/>
        </a:p>
      </dgm:t>
    </dgm:pt>
    <dgm:pt modelId="{6220738E-86FC-4B0E-AA68-9127AF4C9039}" type="sibTrans" cxnId="{CE9A57BE-BC47-41E3-B944-BBC8026A786F}">
      <dgm:prSet/>
      <dgm:spPr/>
      <dgm:t>
        <a:bodyPr/>
        <a:lstStyle/>
        <a:p>
          <a:endParaRPr lang="hr-HR"/>
        </a:p>
      </dgm:t>
    </dgm:pt>
    <dgm:pt modelId="{65FB0B53-1B41-44AF-8EDB-E497E63A506F}">
      <dgm:prSet custT="1"/>
      <dgm:spPr/>
      <dgm:t>
        <a:bodyPr/>
        <a:lstStyle/>
        <a:p>
          <a:r>
            <a:rPr lang="hr-HR" sz="800" b="1" dirty="0" smtClean="0"/>
            <a:t>Savjetodavni odbor “Okvirne konvencije o nacionalnim manjinama”, 1998.</a:t>
          </a:r>
          <a:endParaRPr lang="hr-HR" sz="800" b="1" dirty="0"/>
        </a:p>
      </dgm:t>
    </dgm:pt>
    <dgm:pt modelId="{EA06747D-3505-4740-AC7A-BA67CEF4B2A8}" type="parTrans" cxnId="{9E79201D-44C9-4F6F-BE92-208256B7EC54}">
      <dgm:prSet/>
      <dgm:spPr/>
      <dgm:t>
        <a:bodyPr/>
        <a:lstStyle/>
        <a:p>
          <a:endParaRPr lang="hr-HR"/>
        </a:p>
      </dgm:t>
    </dgm:pt>
    <dgm:pt modelId="{5FBD5A0F-6B4D-4B59-A5DD-02716DD26993}" type="sibTrans" cxnId="{9E79201D-44C9-4F6F-BE92-208256B7EC54}">
      <dgm:prSet/>
      <dgm:spPr/>
      <dgm:t>
        <a:bodyPr/>
        <a:lstStyle/>
        <a:p>
          <a:endParaRPr lang="hr-HR"/>
        </a:p>
      </dgm:t>
    </dgm:pt>
    <dgm:pt modelId="{1F1971AD-7D9B-4FD3-9AC5-6DAD4A611186}">
      <dgm:prSet custT="1"/>
      <dgm:spPr/>
      <dgm:t>
        <a:bodyPr/>
        <a:lstStyle/>
        <a:p>
          <a:r>
            <a:rPr lang="hr-HR" sz="800" b="1" dirty="0" smtClean="0"/>
            <a:t>Odbor stručnjaka “Europske povelje za regionalne jezike ili jezike manjina”, 1998.</a:t>
          </a:r>
          <a:endParaRPr lang="hr-HR" sz="800" b="1" dirty="0"/>
        </a:p>
      </dgm:t>
    </dgm:pt>
    <dgm:pt modelId="{95292BAB-A65B-45B7-864C-6A940CFC1D5C}" type="parTrans" cxnId="{14045598-3C8B-472C-9F8D-0C90373D2DB2}">
      <dgm:prSet/>
      <dgm:spPr/>
      <dgm:t>
        <a:bodyPr/>
        <a:lstStyle/>
        <a:p>
          <a:endParaRPr lang="hr-HR"/>
        </a:p>
      </dgm:t>
    </dgm:pt>
    <dgm:pt modelId="{F3A55922-D3DC-49E6-A51E-EB2697795B96}" type="sibTrans" cxnId="{14045598-3C8B-472C-9F8D-0C90373D2DB2}">
      <dgm:prSet/>
      <dgm:spPr/>
      <dgm:t>
        <a:bodyPr/>
        <a:lstStyle/>
        <a:p>
          <a:endParaRPr lang="hr-HR"/>
        </a:p>
      </dgm:t>
    </dgm:pt>
    <dgm:pt modelId="{3A26D0A4-A8C2-4E2F-AE84-350D6ABF3B75}">
      <dgm:prSet custT="1"/>
      <dgm:spPr/>
      <dgm:t>
        <a:bodyPr/>
        <a:lstStyle/>
        <a:p>
          <a:r>
            <a:rPr lang="hr-HR" sz="800" b="1" dirty="0" smtClean="0"/>
            <a:t>Europsko povjerenstvo za rasizam i nesnošljivost, 1993</a:t>
          </a:r>
          <a:r>
            <a:rPr lang="hr-HR" sz="800" dirty="0" smtClean="0"/>
            <a:t>.</a:t>
          </a:r>
          <a:endParaRPr lang="hr-HR" sz="800" dirty="0"/>
        </a:p>
      </dgm:t>
    </dgm:pt>
    <dgm:pt modelId="{7581BCD4-CA49-4403-AFC7-2CB4A8E681A0}" type="parTrans" cxnId="{F7DB19CD-C80A-492A-A2F8-8D812ED9465B}">
      <dgm:prSet/>
      <dgm:spPr/>
      <dgm:t>
        <a:bodyPr/>
        <a:lstStyle/>
        <a:p>
          <a:endParaRPr lang="hr-HR"/>
        </a:p>
      </dgm:t>
    </dgm:pt>
    <dgm:pt modelId="{27D3533B-962D-42C4-B450-77F67423C207}" type="sibTrans" cxnId="{F7DB19CD-C80A-492A-A2F8-8D812ED9465B}">
      <dgm:prSet/>
      <dgm:spPr/>
      <dgm:t>
        <a:bodyPr/>
        <a:lstStyle/>
        <a:p>
          <a:endParaRPr lang="hr-HR"/>
        </a:p>
      </dgm:t>
    </dgm:pt>
    <dgm:pt modelId="{7ADCE870-0D53-4893-B373-03CEDEC55ADA}">
      <dgm:prSet custT="1"/>
      <dgm:spPr/>
      <dgm:t>
        <a:bodyPr/>
        <a:lstStyle/>
        <a:p>
          <a:r>
            <a:rPr lang="hr-HR" sz="800" b="1" dirty="0" smtClean="0"/>
            <a:t>Europski povjerenik za ljudska prava, 1999.</a:t>
          </a:r>
          <a:endParaRPr lang="hr-HR" sz="800" b="1" dirty="0"/>
        </a:p>
      </dgm:t>
    </dgm:pt>
    <dgm:pt modelId="{097F78EA-B5A9-4ED8-9CB6-9370E2BAC5B2}" type="parTrans" cxnId="{47616087-1248-41E8-AB71-7D0914315C0A}">
      <dgm:prSet/>
      <dgm:spPr/>
      <dgm:t>
        <a:bodyPr/>
        <a:lstStyle/>
        <a:p>
          <a:endParaRPr lang="hr-HR"/>
        </a:p>
      </dgm:t>
    </dgm:pt>
    <dgm:pt modelId="{79EB3901-D825-446E-9BDE-D930E3E09EBB}" type="sibTrans" cxnId="{47616087-1248-41E8-AB71-7D0914315C0A}">
      <dgm:prSet/>
      <dgm:spPr/>
      <dgm:t>
        <a:bodyPr/>
        <a:lstStyle/>
        <a:p>
          <a:endParaRPr lang="hr-HR"/>
        </a:p>
      </dgm:t>
    </dgm:pt>
    <dgm:pt modelId="{D385E380-860B-4705-9114-B5CAB42AD923}">
      <dgm:prSet custT="1"/>
      <dgm:spPr/>
      <dgm:t>
        <a:bodyPr/>
        <a:lstStyle/>
        <a:p>
          <a:r>
            <a:rPr lang="hr-HR" sz="800" b="1" dirty="0" smtClean="0"/>
            <a:t>Odbor ministara Vijeća Europe</a:t>
          </a:r>
          <a:endParaRPr lang="hr-HR" sz="800" b="1" dirty="0"/>
        </a:p>
      </dgm:t>
    </dgm:pt>
    <dgm:pt modelId="{F0E5BBC9-C24C-4BEE-A46D-4C5585FCF002}" type="parTrans" cxnId="{3B2502D6-C816-43E4-947E-1F8F1AADF42B}">
      <dgm:prSet/>
      <dgm:spPr/>
      <dgm:t>
        <a:bodyPr/>
        <a:lstStyle/>
        <a:p>
          <a:endParaRPr lang="hr-HR"/>
        </a:p>
      </dgm:t>
    </dgm:pt>
    <dgm:pt modelId="{D608274A-2874-44B9-8602-16E9E5EE3622}" type="sibTrans" cxnId="{3B2502D6-C816-43E4-947E-1F8F1AADF42B}">
      <dgm:prSet/>
      <dgm:spPr/>
      <dgm:t>
        <a:bodyPr/>
        <a:lstStyle/>
        <a:p>
          <a:endParaRPr lang="hr-HR"/>
        </a:p>
      </dgm:t>
    </dgm:pt>
    <dgm:pt modelId="{CA914EC2-38C2-4120-9149-A6DE49CDF137}" type="pres">
      <dgm:prSet presAssocID="{0C353D8D-3087-4285-BD6C-59A90E12E5A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7BCEF600-DEAA-4ABF-9493-4A431DD9A7BD}" type="pres">
      <dgm:prSet presAssocID="{DC44A49E-80BE-4A26-8A00-CFDFA440C557}" presName="root" presStyleCnt="0"/>
      <dgm:spPr/>
    </dgm:pt>
    <dgm:pt modelId="{EF7CAEE4-08A6-4D9F-ABEC-915874BC03F4}" type="pres">
      <dgm:prSet presAssocID="{DC44A49E-80BE-4A26-8A00-CFDFA440C557}" presName="rootComposite" presStyleCnt="0"/>
      <dgm:spPr/>
    </dgm:pt>
    <dgm:pt modelId="{D4D28E0C-140B-4682-A61C-53F6BFAD5285}" type="pres">
      <dgm:prSet presAssocID="{DC44A49E-80BE-4A26-8A00-CFDFA440C557}" presName="rootText" presStyleLbl="node1" presStyleIdx="0" presStyleCnt="2" custScaleX="379751" custScaleY="379751" custLinFactX="-65366" custLinFactNeighborX="-100000" custLinFactNeighborY="18759"/>
      <dgm:spPr/>
      <dgm:t>
        <a:bodyPr/>
        <a:lstStyle/>
        <a:p>
          <a:endParaRPr lang="hr-HR"/>
        </a:p>
      </dgm:t>
    </dgm:pt>
    <dgm:pt modelId="{5626010D-14A3-4ACE-8D98-7F09CF1369E7}" type="pres">
      <dgm:prSet presAssocID="{DC44A49E-80BE-4A26-8A00-CFDFA440C557}" presName="rootConnector" presStyleLbl="node1" presStyleIdx="0" presStyleCnt="2"/>
      <dgm:spPr/>
      <dgm:t>
        <a:bodyPr/>
        <a:lstStyle/>
        <a:p>
          <a:endParaRPr lang="hr-HR"/>
        </a:p>
      </dgm:t>
    </dgm:pt>
    <dgm:pt modelId="{F9CC15E1-A7C0-45EA-9EB5-8EC66CF80F4E}" type="pres">
      <dgm:prSet presAssocID="{DC44A49E-80BE-4A26-8A00-CFDFA440C557}" presName="childShape" presStyleCnt="0"/>
      <dgm:spPr/>
    </dgm:pt>
    <dgm:pt modelId="{641093A6-5275-4314-9470-8B9D9A59027C}" type="pres">
      <dgm:prSet presAssocID="{ADD0D353-FAE6-4A39-A961-E9613C52CE10}" presName="Name13" presStyleLbl="parChTrans1D2" presStyleIdx="0" presStyleCnt="14"/>
      <dgm:spPr/>
      <dgm:t>
        <a:bodyPr/>
        <a:lstStyle/>
        <a:p>
          <a:endParaRPr lang="hr-HR"/>
        </a:p>
      </dgm:t>
    </dgm:pt>
    <dgm:pt modelId="{6306A5C6-0A63-4C04-8C19-98E8CFD0E67B}" type="pres">
      <dgm:prSet presAssocID="{95AC8B5C-40FF-4838-9A28-4CCC06B7AB95}" presName="childText" presStyleLbl="bgAcc1" presStyleIdx="0" presStyleCnt="14" custScaleX="449198" custScaleY="285313" custLinFactX="-54488" custLinFactNeighborX="-100000" custLinFactNeighborY="-160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1A149D4-28CA-4F53-8ED8-6D3C3C070B52}" type="pres">
      <dgm:prSet presAssocID="{63BE1BDC-7868-4041-854D-058CE1F71452}" presName="Name13" presStyleLbl="parChTrans1D2" presStyleIdx="1" presStyleCnt="14"/>
      <dgm:spPr/>
      <dgm:t>
        <a:bodyPr/>
        <a:lstStyle/>
        <a:p>
          <a:endParaRPr lang="hr-HR"/>
        </a:p>
      </dgm:t>
    </dgm:pt>
    <dgm:pt modelId="{6F1CB211-05AD-4DDB-B731-470223D49EC2}" type="pres">
      <dgm:prSet presAssocID="{E3A4881F-97D5-480E-8D19-74D03F8B612F}" presName="childText" presStyleLbl="bgAcc1" presStyleIdx="1" presStyleCnt="14" custScaleX="410039" custScaleY="285313" custLinFactX="-54487" custLinFactNeighborX="-100000" custLinFactNeighborY="876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83EE689-C1B2-4678-83C5-78F437FDA21D}" type="pres">
      <dgm:prSet presAssocID="{6A7E9998-7158-4035-9262-C2E4FB3B646B}" presName="Name13" presStyleLbl="parChTrans1D2" presStyleIdx="2" presStyleCnt="14"/>
      <dgm:spPr/>
      <dgm:t>
        <a:bodyPr/>
        <a:lstStyle/>
        <a:p>
          <a:endParaRPr lang="hr-HR"/>
        </a:p>
      </dgm:t>
    </dgm:pt>
    <dgm:pt modelId="{3085C17A-BFBB-465D-A909-B89D26CC6C16}" type="pres">
      <dgm:prSet presAssocID="{2C48B702-C4E7-491C-8AC4-5EAE06BAE340}" presName="childText" presStyleLbl="bgAcc1" presStyleIdx="2" presStyleCnt="14" custScaleX="442984" custScaleY="285313" custLinFactX="-45012" custLinFactNeighborX="-100000" custLinFactNeighborY="-416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F989BBB-599F-4691-BB83-159B8575C428}" type="pres">
      <dgm:prSet presAssocID="{C04F97C6-1266-44CD-8760-87B7CF091D5D}" presName="Name13" presStyleLbl="parChTrans1D2" presStyleIdx="3" presStyleCnt="14"/>
      <dgm:spPr/>
      <dgm:t>
        <a:bodyPr/>
        <a:lstStyle/>
        <a:p>
          <a:endParaRPr lang="hr-HR"/>
        </a:p>
      </dgm:t>
    </dgm:pt>
    <dgm:pt modelId="{1BFB93AF-E8D3-4D2A-A7E6-111731C0E26F}" type="pres">
      <dgm:prSet presAssocID="{E758021F-BC0D-4439-A07A-75DC58C66DCA}" presName="childText" presStyleLbl="bgAcc1" presStyleIdx="3" presStyleCnt="14" custScaleX="436718" custScaleY="285313" custLinFactX="-45012" custLinFactNeighborX="-100000" custLinFactNeighborY="-12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0D3FAFD-B572-4876-A3D1-A63468E41BA2}" type="pres">
      <dgm:prSet presAssocID="{5B41BF75-E74D-4BD1-AD35-4DA81DD716A0}" presName="Name13" presStyleLbl="parChTrans1D2" presStyleIdx="4" presStyleCnt="14"/>
      <dgm:spPr/>
      <dgm:t>
        <a:bodyPr/>
        <a:lstStyle/>
        <a:p>
          <a:endParaRPr lang="hr-HR"/>
        </a:p>
      </dgm:t>
    </dgm:pt>
    <dgm:pt modelId="{CF3F5BE5-8167-440B-BA05-00FBB4348F22}" type="pres">
      <dgm:prSet presAssocID="{811E594F-6072-42F4-B956-CA7F210B8D88}" presName="childText" presStyleLbl="bgAcc1" presStyleIdx="4" presStyleCnt="14" custScaleX="403623" custScaleY="285313" custLinFactX="-54487" custLinFactNeighborX="-100000" custLinFactNeighborY="780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0AF58FD-319C-42CE-8E67-6F3035D365A1}" type="pres">
      <dgm:prSet presAssocID="{20FD25C9-E29E-46EC-94FE-B8260FC1C760}" presName="Name13" presStyleLbl="parChTrans1D2" presStyleIdx="5" presStyleCnt="14"/>
      <dgm:spPr/>
      <dgm:t>
        <a:bodyPr/>
        <a:lstStyle/>
        <a:p>
          <a:endParaRPr lang="hr-HR"/>
        </a:p>
      </dgm:t>
    </dgm:pt>
    <dgm:pt modelId="{F94D50EA-2C24-4E1B-83CA-D243E3F7F9CC}" type="pres">
      <dgm:prSet presAssocID="{C495AE8E-039E-43B9-8E4C-3AAA808499BA}" presName="childText" presStyleLbl="bgAcc1" presStyleIdx="5" presStyleCnt="14" custScaleX="403623" custScaleY="285313" custLinFactX="-54487" custLinFactNeighborX="-100000" custLinFactNeighborY="-1389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09AA928-3ACC-4F12-9826-84C9D239D991}" type="pres">
      <dgm:prSet presAssocID="{510A3A55-CD16-4E28-9BE1-44115148D8F3}" presName="root" presStyleCnt="0"/>
      <dgm:spPr/>
    </dgm:pt>
    <dgm:pt modelId="{93853A06-9828-4E31-8994-92CB3ED187E2}" type="pres">
      <dgm:prSet presAssocID="{510A3A55-CD16-4E28-9BE1-44115148D8F3}" presName="rootComposite" presStyleCnt="0"/>
      <dgm:spPr/>
    </dgm:pt>
    <dgm:pt modelId="{3119507A-268A-4ED5-8A70-DFA8676D5749}" type="pres">
      <dgm:prSet presAssocID="{510A3A55-CD16-4E28-9BE1-44115148D8F3}" presName="rootText" presStyleLbl="node1" presStyleIdx="1" presStyleCnt="2" custScaleX="467111" custScaleY="379751" custLinFactY="-61662" custLinFactNeighborX="6117" custLinFactNeighborY="-100000"/>
      <dgm:spPr/>
      <dgm:t>
        <a:bodyPr/>
        <a:lstStyle/>
        <a:p>
          <a:endParaRPr lang="hr-HR"/>
        </a:p>
      </dgm:t>
    </dgm:pt>
    <dgm:pt modelId="{75AE0BF3-F2FD-493D-AF1E-CD594CE90634}" type="pres">
      <dgm:prSet presAssocID="{510A3A55-CD16-4E28-9BE1-44115148D8F3}" presName="rootConnector" presStyleLbl="node1" presStyleIdx="1" presStyleCnt="2"/>
      <dgm:spPr/>
      <dgm:t>
        <a:bodyPr/>
        <a:lstStyle/>
        <a:p>
          <a:endParaRPr lang="hr-HR"/>
        </a:p>
      </dgm:t>
    </dgm:pt>
    <dgm:pt modelId="{0CCCB1EE-8383-441C-B3A6-929EA767C719}" type="pres">
      <dgm:prSet presAssocID="{510A3A55-CD16-4E28-9BE1-44115148D8F3}" presName="childShape" presStyleCnt="0"/>
      <dgm:spPr/>
    </dgm:pt>
    <dgm:pt modelId="{1266DD72-691B-4DEC-ACEA-7E16422C80F9}" type="pres">
      <dgm:prSet presAssocID="{D0F3E904-2190-4BF4-A914-D0D28697B3B5}" presName="Name13" presStyleLbl="parChTrans1D2" presStyleIdx="6" presStyleCnt="14"/>
      <dgm:spPr/>
      <dgm:t>
        <a:bodyPr/>
        <a:lstStyle/>
        <a:p>
          <a:endParaRPr lang="hr-HR"/>
        </a:p>
      </dgm:t>
    </dgm:pt>
    <dgm:pt modelId="{25351284-C194-486E-ADA9-40FD03F19944}" type="pres">
      <dgm:prSet presAssocID="{A7A16D04-0945-495A-88A7-13BA04B899ED}" presName="childText" presStyleLbl="bgAcc1" presStyleIdx="6" presStyleCnt="14" custScaleX="504401" custScaleY="19470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8F8C4B3-58F2-4D34-B1EA-154DDAF268A9}" type="pres">
      <dgm:prSet presAssocID="{312E60F5-A277-4CCD-96E9-9D59EFC8ECB0}" presName="Name13" presStyleLbl="parChTrans1D2" presStyleIdx="7" presStyleCnt="14"/>
      <dgm:spPr/>
      <dgm:t>
        <a:bodyPr/>
        <a:lstStyle/>
        <a:p>
          <a:endParaRPr lang="hr-HR"/>
        </a:p>
      </dgm:t>
    </dgm:pt>
    <dgm:pt modelId="{22E4C6C9-6BC2-404F-B85C-D64111FC53B4}" type="pres">
      <dgm:prSet presAssocID="{27574768-B4DF-494E-A1C1-EEE3E0AE10F2}" presName="childText" presStyleLbl="bgAcc1" presStyleIdx="7" presStyleCnt="14" custScaleX="626237" custScaleY="20640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96A0443-CB6C-4E93-919A-6333A8D87D2D}" type="pres">
      <dgm:prSet presAssocID="{63470B58-BA9A-4BCB-BCF8-8BC21819608C}" presName="Name13" presStyleLbl="parChTrans1D2" presStyleIdx="8" presStyleCnt="14"/>
      <dgm:spPr/>
      <dgm:t>
        <a:bodyPr/>
        <a:lstStyle/>
        <a:p>
          <a:endParaRPr lang="hr-HR"/>
        </a:p>
      </dgm:t>
    </dgm:pt>
    <dgm:pt modelId="{B18311ED-8040-415C-B3AF-593288499BF2}" type="pres">
      <dgm:prSet presAssocID="{88C5D5AC-3533-4443-A44C-CC507F4EDFF2}" presName="childText" presStyleLbl="bgAcc1" presStyleIdx="8" presStyleCnt="14" custScaleX="656435" custScaleY="28710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F57D1B0-A6AD-47A2-82E6-F2C35F8B5168}" type="pres">
      <dgm:prSet presAssocID="{EA06747D-3505-4740-AC7A-BA67CEF4B2A8}" presName="Name13" presStyleLbl="parChTrans1D2" presStyleIdx="9" presStyleCnt="14"/>
      <dgm:spPr/>
      <dgm:t>
        <a:bodyPr/>
        <a:lstStyle/>
        <a:p>
          <a:endParaRPr lang="hr-HR"/>
        </a:p>
      </dgm:t>
    </dgm:pt>
    <dgm:pt modelId="{37CAC9AE-C52D-453B-81B2-2E9D0978C4C8}" type="pres">
      <dgm:prSet presAssocID="{65FB0B53-1B41-44AF-8EDB-E497E63A506F}" presName="childText" presStyleLbl="bgAcc1" presStyleIdx="9" presStyleCnt="14" custScaleX="869910" custScaleY="18308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F5DC4ED-6AF5-425A-BB82-827986D8E0CF}" type="pres">
      <dgm:prSet presAssocID="{95292BAB-A65B-45B7-864C-6A940CFC1D5C}" presName="Name13" presStyleLbl="parChTrans1D2" presStyleIdx="10" presStyleCnt="14"/>
      <dgm:spPr/>
      <dgm:t>
        <a:bodyPr/>
        <a:lstStyle/>
        <a:p>
          <a:endParaRPr lang="hr-HR"/>
        </a:p>
      </dgm:t>
    </dgm:pt>
    <dgm:pt modelId="{6C4F7C01-7FF0-452D-90B3-ED185A1723EC}" type="pres">
      <dgm:prSet presAssocID="{1F1971AD-7D9B-4FD3-9AC5-6DAD4A611186}" presName="childText" presStyleLbl="bgAcc1" presStyleIdx="10" presStyleCnt="14" custScaleX="900108" custScaleY="18120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BF13BE4-79A0-4741-AC95-C854227CF5A0}" type="pres">
      <dgm:prSet presAssocID="{7581BCD4-CA49-4403-AFC7-2CB4A8E681A0}" presName="Name13" presStyleLbl="parChTrans1D2" presStyleIdx="11" presStyleCnt="14"/>
      <dgm:spPr/>
      <dgm:t>
        <a:bodyPr/>
        <a:lstStyle/>
        <a:p>
          <a:endParaRPr lang="hr-HR"/>
        </a:p>
      </dgm:t>
    </dgm:pt>
    <dgm:pt modelId="{4EDAB83F-338E-4C86-B5BD-63B553C697C2}" type="pres">
      <dgm:prSet presAssocID="{3A26D0A4-A8C2-4E2F-AE84-350D6ABF3B75}" presName="childText" presStyleLbl="bgAcc1" presStyleIdx="11" presStyleCnt="14" custScaleX="792848" custScaleY="22265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F2C6903-36AD-48BF-90B9-0D56049C4049}" type="pres">
      <dgm:prSet presAssocID="{097F78EA-B5A9-4ED8-9CB6-9370E2BAC5B2}" presName="Name13" presStyleLbl="parChTrans1D2" presStyleIdx="12" presStyleCnt="14"/>
      <dgm:spPr/>
      <dgm:t>
        <a:bodyPr/>
        <a:lstStyle/>
        <a:p>
          <a:endParaRPr lang="hr-HR"/>
        </a:p>
      </dgm:t>
    </dgm:pt>
    <dgm:pt modelId="{D10AB3CE-DF50-4E2A-A909-F2D37526AAEA}" type="pres">
      <dgm:prSet presAssocID="{7ADCE870-0D53-4893-B373-03CEDEC55ADA}" presName="childText" presStyleLbl="bgAcc1" presStyleIdx="12" presStyleCnt="14" custScaleX="1021944" custScaleY="1812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A5F04F2-ED6B-4154-8137-2D260AFF794B}" type="pres">
      <dgm:prSet presAssocID="{F0E5BBC9-C24C-4BEE-A46D-4C5585FCF002}" presName="Name13" presStyleLbl="parChTrans1D2" presStyleIdx="13" presStyleCnt="14"/>
      <dgm:spPr/>
      <dgm:t>
        <a:bodyPr/>
        <a:lstStyle/>
        <a:p>
          <a:endParaRPr lang="hr-HR"/>
        </a:p>
      </dgm:t>
    </dgm:pt>
    <dgm:pt modelId="{1C7FC12D-0CD7-4E77-8708-799DEA348896}" type="pres">
      <dgm:prSet presAssocID="{D385E380-860B-4705-9114-B5CAB42AD923}" presName="childText" presStyleLbl="bgAcc1" presStyleIdx="13" presStyleCnt="14" custScaleX="808349" custScaleY="25682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D2B4F037-F7CB-4195-BC79-936FB56438E3}" type="presOf" srcId="{097F78EA-B5A9-4ED8-9CB6-9370E2BAC5B2}" destId="{9F2C6903-36AD-48BF-90B9-0D56049C4049}" srcOrd="0" destOrd="0" presId="urn:microsoft.com/office/officeart/2005/8/layout/hierarchy3"/>
    <dgm:cxn modelId="{88EC5A2F-05B6-4968-8020-04E4791B2810}" type="presOf" srcId="{95292BAB-A65B-45B7-864C-6A940CFC1D5C}" destId="{2F5DC4ED-6AF5-425A-BB82-827986D8E0CF}" srcOrd="0" destOrd="0" presId="urn:microsoft.com/office/officeart/2005/8/layout/hierarchy3"/>
    <dgm:cxn modelId="{47616087-1248-41E8-AB71-7D0914315C0A}" srcId="{510A3A55-CD16-4E28-9BE1-44115148D8F3}" destId="{7ADCE870-0D53-4893-B373-03CEDEC55ADA}" srcOrd="6" destOrd="0" parTransId="{097F78EA-B5A9-4ED8-9CB6-9370E2BAC5B2}" sibTransId="{79EB3901-D825-446E-9BDE-D930E3E09EBB}"/>
    <dgm:cxn modelId="{739ADB26-E5A8-4713-99BE-AF3FE0550E75}" type="presOf" srcId="{510A3A55-CD16-4E28-9BE1-44115148D8F3}" destId="{3119507A-268A-4ED5-8A70-DFA8676D5749}" srcOrd="0" destOrd="0" presId="urn:microsoft.com/office/officeart/2005/8/layout/hierarchy3"/>
    <dgm:cxn modelId="{EE98DA39-0757-4DEC-B0D4-A98093A46062}" type="presOf" srcId="{1F1971AD-7D9B-4FD3-9AC5-6DAD4A611186}" destId="{6C4F7C01-7FF0-452D-90B3-ED185A1723EC}" srcOrd="0" destOrd="0" presId="urn:microsoft.com/office/officeart/2005/8/layout/hierarchy3"/>
    <dgm:cxn modelId="{0CDC6E95-AE4C-4ECA-B595-7E64E38E2FEA}" srcId="{DC44A49E-80BE-4A26-8A00-CFDFA440C557}" destId="{E758021F-BC0D-4439-A07A-75DC58C66DCA}" srcOrd="3" destOrd="0" parTransId="{C04F97C6-1266-44CD-8760-87B7CF091D5D}" sibTransId="{F6FA999F-5C23-40D2-83D6-3770FB4B9B34}"/>
    <dgm:cxn modelId="{FB0B0291-94A6-44F4-AC4E-5ECBEF69FC53}" type="presOf" srcId="{DC44A49E-80BE-4A26-8A00-CFDFA440C557}" destId="{D4D28E0C-140B-4682-A61C-53F6BFAD5285}" srcOrd="0" destOrd="0" presId="urn:microsoft.com/office/officeart/2005/8/layout/hierarchy3"/>
    <dgm:cxn modelId="{01DD5F2B-ABEC-4FF0-898E-9BAB56E8CF0E}" type="presOf" srcId="{65FB0B53-1B41-44AF-8EDB-E497E63A506F}" destId="{37CAC9AE-C52D-453B-81B2-2E9D0978C4C8}" srcOrd="0" destOrd="0" presId="urn:microsoft.com/office/officeart/2005/8/layout/hierarchy3"/>
    <dgm:cxn modelId="{3B2502D6-C816-43E4-947E-1F8F1AADF42B}" srcId="{510A3A55-CD16-4E28-9BE1-44115148D8F3}" destId="{D385E380-860B-4705-9114-B5CAB42AD923}" srcOrd="7" destOrd="0" parTransId="{F0E5BBC9-C24C-4BEE-A46D-4C5585FCF002}" sibTransId="{D608274A-2874-44B9-8602-16E9E5EE3622}"/>
    <dgm:cxn modelId="{6F68C744-42FC-4EE0-8D6F-A04C9C0B358A}" type="presOf" srcId="{811E594F-6072-42F4-B956-CA7F210B8D88}" destId="{CF3F5BE5-8167-440B-BA05-00FBB4348F22}" srcOrd="0" destOrd="0" presId="urn:microsoft.com/office/officeart/2005/8/layout/hierarchy3"/>
    <dgm:cxn modelId="{8F9D8984-E447-41D8-A766-9DBC7BF94BDC}" type="presOf" srcId="{E758021F-BC0D-4439-A07A-75DC58C66DCA}" destId="{1BFB93AF-E8D3-4D2A-A7E6-111731C0E26F}" srcOrd="0" destOrd="0" presId="urn:microsoft.com/office/officeart/2005/8/layout/hierarchy3"/>
    <dgm:cxn modelId="{B00680EC-9DC3-49E1-8F07-A8E11DCE3124}" srcId="{DC44A49E-80BE-4A26-8A00-CFDFA440C557}" destId="{E3A4881F-97D5-480E-8D19-74D03F8B612F}" srcOrd="1" destOrd="0" parTransId="{63BE1BDC-7868-4041-854D-058CE1F71452}" sibTransId="{89B449DB-5550-4A53-8717-039200D9C81B}"/>
    <dgm:cxn modelId="{14045598-3C8B-472C-9F8D-0C90373D2DB2}" srcId="{510A3A55-CD16-4E28-9BE1-44115148D8F3}" destId="{1F1971AD-7D9B-4FD3-9AC5-6DAD4A611186}" srcOrd="4" destOrd="0" parTransId="{95292BAB-A65B-45B7-864C-6A940CFC1D5C}" sibTransId="{F3A55922-D3DC-49E6-A51E-EB2697795B96}"/>
    <dgm:cxn modelId="{9E79201D-44C9-4F6F-BE92-208256B7EC54}" srcId="{510A3A55-CD16-4E28-9BE1-44115148D8F3}" destId="{65FB0B53-1B41-44AF-8EDB-E497E63A506F}" srcOrd="3" destOrd="0" parTransId="{EA06747D-3505-4740-AC7A-BA67CEF4B2A8}" sibTransId="{5FBD5A0F-6B4D-4B59-A5DD-02716DD26993}"/>
    <dgm:cxn modelId="{92D15BD0-CB62-4489-9ED7-0AD1FC27F242}" type="presOf" srcId="{EA06747D-3505-4740-AC7A-BA67CEF4B2A8}" destId="{3F57D1B0-A6AD-47A2-82E6-F2C35F8B5168}" srcOrd="0" destOrd="0" presId="urn:microsoft.com/office/officeart/2005/8/layout/hierarchy3"/>
    <dgm:cxn modelId="{F7DB19CD-C80A-492A-A2F8-8D812ED9465B}" srcId="{510A3A55-CD16-4E28-9BE1-44115148D8F3}" destId="{3A26D0A4-A8C2-4E2F-AE84-350D6ABF3B75}" srcOrd="5" destOrd="0" parTransId="{7581BCD4-CA49-4403-AFC7-2CB4A8E681A0}" sibTransId="{27D3533B-962D-42C4-B450-77F67423C207}"/>
    <dgm:cxn modelId="{BEBCAA21-A2E8-4DD5-8533-9A6AAD91FA96}" type="presOf" srcId="{E3A4881F-97D5-480E-8D19-74D03F8B612F}" destId="{6F1CB211-05AD-4DDB-B731-470223D49EC2}" srcOrd="0" destOrd="0" presId="urn:microsoft.com/office/officeart/2005/8/layout/hierarchy3"/>
    <dgm:cxn modelId="{3E1D63E9-8013-4512-8C13-AB47075D60D0}" type="presOf" srcId="{63BE1BDC-7868-4041-854D-058CE1F71452}" destId="{11A149D4-28CA-4F53-8ED8-6D3C3C070B52}" srcOrd="0" destOrd="0" presId="urn:microsoft.com/office/officeart/2005/8/layout/hierarchy3"/>
    <dgm:cxn modelId="{CE9A57BE-BC47-41E3-B944-BBC8026A786F}" srcId="{510A3A55-CD16-4E28-9BE1-44115148D8F3}" destId="{88C5D5AC-3533-4443-A44C-CC507F4EDFF2}" srcOrd="2" destOrd="0" parTransId="{63470B58-BA9A-4BCB-BCF8-8BC21819608C}" sibTransId="{6220738E-86FC-4B0E-AA68-9127AF4C9039}"/>
    <dgm:cxn modelId="{44D7A889-F0F4-46B8-BEC6-AA04D8911223}" type="presOf" srcId="{6A7E9998-7158-4035-9262-C2E4FB3B646B}" destId="{B83EE689-C1B2-4678-83C5-78F437FDA21D}" srcOrd="0" destOrd="0" presId="urn:microsoft.com/office/officeart/2005/8/layout/hierarchy3"/>
    <dgm:cxn modelId="{877143AF-C852-4992-8C9B-3B597EEF0434}" type="presOf" srcId="{0C353D8D-3087-4285-BD6C-59A90E12E5A8}" destId="{CA914EC2-38C2-4120-9149-A6DE49CDF137}" srcOrd="0" destOrd="0" presId="urn:microsoft.com/office/officeart/2005/8/layout/hierarchy3"/>
    <dgm:cxn modelId="{D7F6C499-8213-4E95-847D-3B88B93F421A}" srcId="{DC44A49E-80BE-4A26-8A00-CFDFA440C557}" destId="{95AC8B5C-40FF-4838-9A28-4CCC06B7AB95}" srcOrd="0" destOrd="0" parTransId="{ADD0D353-FAE6-4A39-A961-E9613C52CE10}" sibTransId="{23603F9F-CEA0-4856-8A4E-9ABC4350F6C9}"/>
    <dgm:cxn modelId="{49CB24EC-FABC-43A5-9577-1740ECAB38B2}" type="presOf" srcId="{20FD25C9-E29E-46EC-94FE-B8260FC1C760}" destId="{40AF58FD-319C-42CE-8E67-6F3035D365A1}" srcOrd="0" destOrd="0" presId="urn:microsoft.com/office/officeart/2005/8/layout/hierarchy3"/>
    <dgm:cxn modelId="{BC95323E-E9B9-439C-B15B-603D19C16AA6}" type="presOf" srcId="{27574768-B4DF-494E-A1C1-EEE3E0AE10F2}" destId="{22E4C6C9-6BC2-404F-B85C-D64111FC53B4}" srcOrd="0" destOrd="0" presId="urn:microsoft.com/office/officeart/2005/8/layout/hierarchy3"/>
    <dgm:cxn modelId="{41195C94-0158-4C33-B0F7-7CFB9409DFDA}" type="presOf" srcId="{312E60F5-A277-4CCD-96E9-9D59EFC8ECB0}" destId="{F8F8C4B3-58F2-4D34-B1EA-154DDAF268A9}" srcOrd="0" destOrd="0" presId="urn:microsoft.com/office/officeart/2005/8/layout/hierarchy3"/>
    <dgm:cxn modelId="{18D0719F-FF6E-4D5D-B184-CB89AF2A08B7}" type="presOf" srcId="{3A26D0A4-A8C2-4E2F-AE84-350D6ABF3B75}" destId="{4EDAB83F-338E-4C86-B5BD-63B553C697C2}" srcOrd="0" destOrd="0" presId="urn:microsoft.com/office/officeart/2005/8/layout/hierarchy3"/>
    <dgm:cxn modelId="{E9AB3405-3178-4C9F-AEAE-B0B5A248E33E}" srcId="{510A3A55-CD16-4E28-9BE1-44115148D8F3}" destId="{27574768-B4DF-494E-A1C1-EEE3E0AE10F2}" srcOrd="1" destOrd="0" parTransId="{312E60F5-A277-4CCD-96E9-9D59EFC8ECB0}" sibTransId="{60BAC7D5-E07B-4020-A958-69B13B507952}"/>
    <dgm:cxn modelId="{6C9D5B41-F5F0-4752-9D90-B8EB197483A1}" type="presOf" srcId="{A7A16D04-0945-495A-88A7-13BA04B899ED}" destId="{25351284-C194-486E-ADA9-40FD03F19944}" srcOrd="0" destOrd="0" presId="urn:microsoft.com/office/officeart/2005/8/layout/hierarchy3"/>
    <dgm:cxn modelId="{04FC0AA4-B8A3-4485-B648-05418E9A3F6B}" type="presOf" srcId="{F0E5BBC9-C24C-4BEE-A46D-4C5585FCF002}" destId="{3A5F04F2-ED6B-4154-8137-2D260AFF794B}" srcOrd="0" destOrd="0" presId="urn:microsoft.com/office/officeart/2005/8/layout/hierarchy3"/>
    <dgm:cxn modelId="{063CE229-2896-409B-9D9D-A9B21D216A07}" type="presOf" srcId="{510A3A55-CD16-4E28-9BE1-44115148D8F3}" destId="{75AE0BF3-F2FD-493D-AF1E-CD594CE90634}" srcOrd="1" destOrd="0" presId="urn:microsoft.com/office/officeart/2005/8/layout/hierarchy3"/>
    <dgm:cxn modelId="{E1B62EC4-AF89-474C-9069-7FC2C6EC20F1}" srcId="{510A3A55-CD16-4E28-9BE1-44115148D8F3}" destId="{A7A16D04-0945-495A-88A7-13BA04B899ED}" srcOrd="0" destOrd="0" parTransId="{D0F3E904-2190-4BF4-A914-D0D28697B3B5}" sibTransId="{D0B28F6E-6D6C-4A5C-A63C-A24E95BDADD5}"/>
    <dgm:cxn modelId="{F66D7F86-5A7A-4795-914A-9F93EFC95142}" type="presOf" srcId="{7ADCE870-0D53-4893-B373-03CEDEC55ADA}" destId="{D10AB3CE-DF50-4E2A-A909-F2D37526AAEA}" srcOrd="0" destOrd="0" presId="urn:microsoft.com/office/officeart/2005/8/layout/hierarchy3"/>
    <dgm:cxn modelId="{B8348061-C9B0-4DA0-B5A1-9F977271F74E}" srcId="{DC44A49E-80BE-4A26-8A00-CFDFA440C557}" destId="{811E594F-6072-42F4-B956-CA7F210B8D88}" srcOrd="4" destOrd="0" parTransId="{5B41BF75-E74D-4BD1-AD35-4DA81DD716A0}" sibTransId="{2A1EDB5D-7258-41AA-AAA5-EEA98ABE323F}"/>
    <dgm:cxn modelId="{4F6F668B-4FB3-4C28-B0C3-14AF69F6666D}" srcId="{0C353D8D-3087-4285-BD6C-59A90E12E5A8}" destId="{DC44A49E-80BE-4A26-8A00-CFDFA440C557}" srcOrd="0" destOrd="0" parTransId="{EA0BED4C-517D-46BA-9B58-74DA3B7ED268}" sibTransId="{7B0DB935-70BB-4EF0-A574-DFE23896F766}"/>
    <dgm:cxn modelId="{0EB57F4F-B633-489D-AA5F-47181CC789B1}" srcId="{DC44A49E-80BE-4A26-8A00-CFDFA440C557}" destId="{C495AE8E-039E-43B9-8E4C-3AAA808499BA}" srcOrd="5" destOrd="0" parTransId="{20FD25C9-E29E-46EC-94FE-B8260FC1C760}" sibTransId="{8C43FB02-B64D-4FD2-B275-0C0DFF964EF5}"/>
    <dgm:cxn modelId="{39C4A6BA-1821-4409-B120-9E695B3C4B2A}" srcId="{0C353D8D-3087-4285-BD6C-59A90E12E5A8}" destId="{510A3A55-CD16-4E28-9BE1-44115148D8F3}" srcOrd="1" destOrd="0" parTransId="{E60C0749-69C8-4F91-9042-6C9EF94D052D}" sibTransId="{883F2393-BC5C-4EFA-A6CD-0C76D4EAE115}"/>
    <dgm:cxn modelId="{A87D7EE5-66DE-497C-95CB-62DEC9DD4B91}" type="presOf" srcId="{5B41BF75-E74D-4BD1-AD35-4DA81DD716A0}" destId="{90D3FAFD-B572-4876-A3D1-A63468E41BA2}" srcOrd="0" destOrd="0" presId="urn:microsoft.com/office/officeart/2005/8/layout/hierarchy3"/>
    <dgm:cxn modelId="{44590EF9-D5A7-4765-9E34-22FE7FAF7F01}" type="presOf" srcId="{D0F3E904-2190-4BF4-A914-D0D28697B3B5}" destId="{1266DD72-691B-4DEC-ACEA-7E16422C80F9}" srcOrd="0" destOrd="0" presId="urn:microsoft.com/office/officeart/2005/8/layout/hierarchy3"/>
    <dgm:cxn modelId="{EAA5D6A1-931E-4DD5-B464-463F536A2277}" type="presOf" srcId="{DC44A49E-80BE-4A26-8A00-CFDFA440C557}" destId="{5626010D-14A3-4ACE-8D98-7F09CF1369E7}" srcOrd="1" destOrd="0" presId="urn:microsoft.com/office/officeart/2005/8/layout/hierarchy3"/>
    <dgm:cxn modelId="{5888289C-9CD2-406C-9F6A-A405969EA855}" type="presOf" srcId="{D385E380-860B-4705-9114-B5CAB42AD923}" destId="{1C7FC12D-0CD7-4E77-8708-799DEA348896}" srcOrd="0" destOrd="0" presId="urn:microsoft.com/office/officeart/2005/8/layout/hierarchy3"/>
    <dgm:cxn modelId="{5EF59ADD-3368-42C9-B605-A5DEDED5523F}" type="presOf" srcId="{C04F97C6-1266-44CD-8760-87B7CF091D5D}" destId="{7F989BBB-599F-4691-BB83-159B8575C428}" srcOrd="0" destOrd="0" presId="urn:microsoft.com/office/officeart/2005/8/layout/hierarchy3"/>
    <dgm:cxn modelId="{E83E28A5-D24A-4676-8A84-5CD59024C8FE}" type="presOf" srcId="{7581BCD4-CA49-4403-AFC7-2CB4A8E681A0}" destId="{DBF13BE4-79A0-4741-AC95-C854227CF5A0}" srcOrd="0" destOrd="0" presId="urn:microsoft.com/office/officeart/2005/8/layout/hierarchy3"/>
    <dgm:cxn modelId="{DAA4F6AA-D00F-469A-9F71-3B99336CA5A9}" type="presOf" srcId="{88C5D5AC-3533-4443-A44C-CC507F4EDFF2}" destId="{B18311ED-8040-415C-B3AF-593288499BF2}" srcOrd="0" destOrd="0" presId="urn:microsoft.com/office/officeart/2005/8/layout/hierarchy3"/>
    <dgm:cxn modelId="{9E89A1ED-480A-41A5-AFF7-4EDCA33834EF}" srcId="{DC44A49E-80BE-4A26-8A00-CFDFA440C557}" destId="{2C48B702-C4E7-491C-8AC4-5EAE06BAE340}" srcOrd="2" destOrd="0" parTransId="{6A7E9998-7158-4035-9262-C2E4FB3B646B}" sibTransId="{42BA8C57-DF5B-4BF6-BE5A-9131B1EDEDF5}"/>
    <dgm:cxn modelId="{27F339C5-8BC2-45D5-9C92-F4D1B6C4FCEA}" type="presOf" srcId="{95AC8B5C-40FF-4838-9A28-4CCC06B7AB95}" destId="{6306A5C6-0A63-4C04-8C19-98E8CFD0E67B}" srcOrd="0" destOrd="0" presId="urn:microsoft.com/office/officeart/2005/8/layout/hierarchy3"/>
    <dgm:cxn modelId="{2F935BAA-B831-401A-B39E-4B65C9358123}" type="presOf" srcId="{C495AE8E-039E-43B9-8E4C-3AAA808499BA}" destId="{F94D50EA-2C24-4E1B-83CA-D243E3F7F9CC}" srcOrd="0" destOrd="0" presId="urn:microsoft.com/office/officeart/2005/8/layout/hierarchy3"/>
    <dgm:cxn modelId="{A4E3E1C6-7A1B-4EB4-9DC5-69A4C3906310}" type="presOf" srcId="{2C48B702-C4E7-491C-8AC4-5EAE06BAE340}" destId="{3085C17A-BFBB-465D-A909-B89D26CC6C16}" srcOrd="0" destOrd="0" presId="urn:microsoft.com/office/officeart/2005/8/layout/hierarchy3"/>
    <dgm:cxn modelId="{618199C4-38BA-4FF4-8322-7E1DFBD21CA3}" type="presOf" srcId="{ADD0D353-FAE6-4A39-A961-E9613C52CE10}" destId="{641093A6-5275-4314-9470-8B9D9A59027C}" srcOrd="0" destOrd="0" presId="urn:microsoft.com/office/officeart/2005/8/layout/hierarchy3"/>
    <dgm:cxn modelId="{3CC84FE0-94AB-40C1-94FC-AD29B1FA2781}" type="presOf" srcId="{63470B58-BA9A-4BCB-BCF8-8BC21819608C}" destId="{296A0443-CB6C-4E93-919A-6333A8D87D2D}" srcOrd="0" destOrd="0" presId="urn:microsoft.com/office/officeart/2005/8/layout/hierarchy3"/>
    <dgm:cxn modelId="{EA4105E0-1598-4101-B111-1130B7FC1240}" type="presParOf" srcId="{CA914EC2-38C2-4120-9149-A6DE49CDF137}" destId="{7BCEF600-DEAA-4ABF-9493-4A431DD9A7BD}" srcOrd="0" destOrd="0" presId="urn:microsoft.com/office/officeart/2005/8/layout/hierarchy3"/>
    <dgm:cxn modelId="{4CD89C75-5723-41A8-AE83-DBCB332B82DB}" type="presParOf" srcId="{7BCEF600-DEAA-4ABF-9493-4A431DD9A7BD}" destId="{EF7CAEE4-08A6-4D9F-ABEC-915874BC03F4}" srcOrd="0" destOrd="0" presId="urn:microsoft.com/office/officeart/2005/8/layout/hierarchy3"/>
    <dgm:cxn modelId="{1C891915-8DF6-471C-A1C3-0E6CFE50DEE3}" type="presParOf" srcId="{EF7CAEE4-08A6-4D9F-ABEC-915874BC03F4}" destId="{D4D28E0C-140B-4682-A61C-53F6BFAD5285}" srcOrd="0" destOrd="0" presId="urn:microsoft.com/office/officeart/2005/8/layout/hierarchy3"/>
    <dgm:cxn modelId="{8C20C880-1B5B-4A4C-B400-4394AFC86A25}" type="presParOf" srcId="{EF7CAEE4-08A6-4D9F-ABEC-915874BC03F4}" destId="{5626010D-14A3-4ACE-8D98-7F09CF1369E7}" srcOrd="1" destOrd="0" presId="urn:microsoft.com/office/officeart/2005/8/layout/hierarchy3"/>
    <dgm:cxn modelId="{754F8FD0-1D9E-43F9-85FD-8DCC74A891D1}" type="presParOf" srcId="{7BCEF600-DEAA-4ABF-9493-4A431DD9A7BD}" destId="{F9CC15E1-A7C0-45EA-9EB5-8EC66CF80F4E}" srcOrd="1" destOrd="0" presId="urn:microsoft.com/office/officeart/2005/8/layout/hierarchy3"/>
    <dgm:cxn modelId="{34D3715E-ADBB-404D-80EA-D276CBFD080A}" type="presParOf" srcId="{F9CC15E1-A7C0-45EA-9EB5-8EC66CF80F4E}" destId="{641093A6-5275-4314-9470-8B9D9A59027C}" srcOrd="0" destOrd="0" presId="urn:microsoft.com/office/officeart/2005/8/layout/hierarchy3"/>
    <dgm:cxn modelId="{52B3EBE2-0991-4DB6-9905-EC3A59FE0223}" type="presParOf" srcId="{F9CC15E1-A7C0-45EA-9EB5-8EC66CF80F4E}" destId="{6306A5C6-0A63-4C04-8C19-98E8CFD0E67B}" srcOrd="1" destOrd="0" presId="urn:microsoft.com/office/officeart/2005/8/layout/hierarchy3"/>
    <dgm:cxn modelId="{313E48F7-317D-4AC9-9D4F-866BEE1EB8E6}" type="presParOf" srcId="{F9CC15E1-A7C0-45EA-9EB5-8EC66CF80F4E}" destId="{11A149D4-28CA-4F53-8ED8-6D3C3C070B52}" srcOrd="2" destOrd="0" presId="urn:microsoft.com/office/officeart/2005/8/layout/hierarchy3"/>
    <dgm:cxn modelId="{160D7A17-2D74-4B01-A96C-D0B55C3FD766}" type="presParOf" srcId="{F9CC15E1-A7C0-45EA-9EB5-8EC66CF80F4E}" destId="{6F1CB211-05AD-4DDB-B731-470223D49EC2}" srcOrd="3" destOrd="0" presId="urn:microsoft.com/office/officeart/2005/8/layout/hierarchy3"/>
    <dgm:cxn modelId="{9098F00A-BE2A-4109-A1BA-C276407DA2F1}" type="presParOf" srcId="{F9CC15E1-A7C0-45EA-9EB5-8EC66CF80F4E}" destId="{B83EE689-C1B2-4678-83C5-78F437FDA21D}" srcOrd="4" destOrd="0" presId="urn:microsoft.com/office/officeart/2005/8/layout/hierarchy3"/>
    <dgm:cxn modelId="{D5A753D0-4841-47C3-99A0-F3103128DE48}" type="presParOf" srcId="{F9CC15E1-A7C0-45EA-9EB5-8EC66CF80F4E}" destId="{3085C17A-BFBB-465D-A909-B89D26CC6C16}" srcOrd="5" destOrd="0" presId="urn:microsoft.com/office/officeart/2005/8/layout/hierarchy3"/>
    <dgm:cxn modelId="{8FE38135-3936-41D1-96B4-964B7B2A6ABE}" type="presParOf" srcId="{F9CC15E1-A7C0-45EA-9EB5-8EC66CF80F4E}" destId="{7F989BBB-599F-4691-BB83-159B8575C428}" srcOrd="6" destOrd="0" presId="urn:microsoft.com/office/officeart/2005/8/layout/hierarchy3"/>
    <dgm:cxn modelId="{30B860D7-0609-4CB1-8464-38721EB0A814}" type="presParOf" srcId="{F9CC15E1-A7C0-45EA-9EB5-8EC66CF80F4E}" destId="{1BFB93AF-E8D3-4D2A-A7E6-111731C0E26F}" srcOrd="7" destOrd="0" presId="urn:microsoft.com/office/officeart/2005/8/layout/hierarchy3"/>
    <dgm:cxn modelId="{31CCEFE7-1C1C-42EF-9FDA-65D1F87714D0}" type="presParOf" srcId="{F9CC15E1-A7C0-45EA-9EB5-8EC66CF80F4E}" destId="{90D3FAFD-B572-4876-A3D1-A63468E41BA2}" srcOrd="8" destOrd="0" presId="urn:microsoft.com/office/officeart/2005/8/layout/hierarchy3"/>
    <dgm:cxn modelId="{E8C43C40-2875-4FA4-95D0-8BA6CF9643CD}" type="presParOf" srcId="{F9CC15E1-A7C0-45EA-9EB5-8EC66CF80F4E}" destId="{CF3F5BE5-8167-440B-BA05-00FBB4348F22}" srcOrd="9" destOrd="0" presId="urn:microsoft.com/office/officeart/2005/8/layout/hierarchy3"/>
    <dgm:cxn modelId="{8C48D68F-D4C9-45AA-BFA3-0DD8E669D29C}" type="presParOf" srcId="{F9CC15E1-A7C0-45EA-9EB5-8EC66CF80F4E}" destId="{40AF58FD-319C-42CE-8E67-6F3035D365A1}" srcOrd="10" destOrd="0" presId="urn:microsoft.com/office/officeart/2005/8/layout/hierarchy3"/>
    <dgm:cxn modelId="{6F77D207-F7A0-4C15-B36B-E90C9173C4C5}" type="presParOf" srcId="{F9CC15E1-A7C0-45EA-9EB5-8EC66CF80F4E}" destId="{F94D50EA-2C24-4E1B-83CA-D243E3F7F9CC}" srcOrd="11" destOrd="0" presId="urn:microsoft.com/office/officeart/2005/8/layout/hierarchy3"/>
    <dgm:cxn modelId="{B4A84EEF-0BDB-4F8F-BD30-6E12CE0DFD7C}" type="presParOf" srcId="{CA914EC2-38C2-4120-9149-A6DE49CDF137}" destId="{C09AA928-3ACC-4F12-9826-84C9D239D991}" srcOrd="1" destOrd="0" presId="urn:microsoft.com/office/officeart/2005/8/layout/hierarchy3"/>
    <dgm:cxn modelId="{1CD0381F-A4E9-49F5-A292-09F52F134DF9}" type="presParOf" srcId="{C09AA928-3ACC-4F12-9826-84C9D239D991}" destId="{93853A06-9828-4E31-8994-92CB3ED187E2}" srcOrd="0" destOrd="0" presId="urn:microsoft.com/office/officeart/2005/8/layout/hierarchy3"/>
    <dgm:cxn modelId="{13462B3E-0D61-44BA-98C1-64FF4ED06A5E}" type="presParOf" srcId="{93853A06-9828-4E31-8994-92CB3ED187E2}" destId="{3119507A-268A-4ED5-8A70-DFA8676D5749}" srcOrd="0" destOrd="0" presId="urn:microsoft.com/office/officeart/2005/8/layout/hierarchy3"/>
    <dgm:cxn modelId="{7216A01E-22BF-40C3-AF2C-7FA81C97E63C}" type="presParOf" srcId="{93853A06-9828-4E31-8994-92CB3ED187E2}" destId="{75AE0BF3-F2FD-493D-AF1E-CD594CE90634}" srcOrd="1" destOrd="0" presId="urn:microsoft.com/office/officeart/2005/8/layout/hierarchy3"/>
    <dgm:cxn modelId="{E7FFB822-F582-4E06-BA0C-3BB810B19C62}" type="presParOf" srcId="{C09AA928-3ACC-4F12-9826-84C9D239D991}" destId="{0CCCB1EE-8383-441C-B3A6-929EA767C719}" srcOrd="1" destOrd="0" presId="urn:microsoft.com/office/officeart/2005/8/layout/hierarchy3"/>
    <dgm:cxn modelId="{B6DE7DEF-D45E-4371-921D-66955DA5CEA6}" type="presParOf" srcId="{0CCCB1EE-8383-441C-B3A6-929EA767C719}" destId="{1266DD72-691B-4DEC-ACEA-7E16422C80F9}" srcOrd="0" destOrd="0" presId="urn:microsoft.com/office/officeart/2005/8/layout/hierarchy3"/>
    <dgm:cxn modelId="{A2D77381-67FC-47F4-8468-DDBA02EE1ED0}" type="presParOf" srcId="{0CCCB1EE-8383-441C-B3A6-929EA767C719}" destId="{25351284-C194-486E-ADA9-40FD03F19944}" srcOrd="1" destOrd="0" presId="urn:microsoft.com/office/officeart/2005/8/layout/hierarchy3"/>
    <dgm:cxn modelId="{688D95F2-3EB4-43B0-8853-0C253A274143}" type="presParOf" srcId="{0CCCB1EE-8383-441C-B3A6-929EA767C719}" destId="{F8F8C4B3-58F2-4D34-B1EA-154DDAF268A9}" srcOrd="2" destOrd="0" presId="urn:microsoft.com/office/officeart/2005/8/layout/hierarchy3"/>
    <dgm:cxn modelId="{E74DF830-2175-4905-9685-191D2244E897}" type="presParOf" srcId="{0CCCB1EE-8383-441C-B3A6-929EA767C719}" destId="{22E4C6C9-6BC2-404F-B85C-D64111FC53B4}" srcOrd="3" destOrd="0" presId="urn:microsoft.com/office/officeart/2005/8/layout/hierarchy3"/>
    <dgm:cxn modelId="{A250309A-BB74-4EDD-A434-E3F1CB2852F6}" type="presParOf" srcId="{0CCCB1EE-8383-441C-B3A6-929EA767C719}" destId="{296A0443-CB6C-4E93-919A-6333A8D87D2D}" srcOrd="4" destOrd="0" presId="urn:microsoft.com/office/officeart/2005/8/layout/hierarchy3"/>
    <dgm:cxn modelId="{971EA099-8D35-461B-A3A9-69E424165852}" type="presParOf" srcId="{0CCCB1EE-8383-441C-B3A6-929EA767C719}" destId="{B18311ED-8040-415C-B3AF-593288499BF2}" srcOrd="5" destOrd="0" presId="urn:microsoft.com/office/officeart/2005/8/layout/hierarchy3"/>
    <dgm:cxn modelId="{CE90883A-6733-4402-9569-B4AE289618BB}" type="presParOf" srcId="{0CCCB1EE-8383-441C-B3A6-929EA767C719}" destId="{3F57D1B0-A6AD-47A2-82E6-F2C35F8B5168}" srcOrd="6" destOrd="0" presId="urn:microsoft.com/office/officeart/2005/8/layout/hierarchy3"/>
    <dgm:cxn modelId="{71DDC1CD-00A0-4204-AC5B-1958540CFD10}" type="presParOf" srcId="{0CCCB1EE-8383-441C-B3A6-929EA767C719}" destId="{37CAC9AE-C52D-453B-81B2-2E9D0978C4C8}" srcOrd="7" destOrd="0" presId="urn:microsoft.com/office/officeart/2005/8/layout/hierarchy3"/>
    <dgm:cxn modelId="{58585EC2-ACE8-4C0A-A15A-79E92F27D87C}" type="presParOf" srcId="{0CCCB1EE-8383-441C-B3A6-929EA767C719}" destId="{2F5DC4ED-6AF5-425A-BB82-827986D8E0CF}" srcOrd="8" destOrd="0" presId="urn:microsoft.com/office/officeart/2005/8/layout/hierarchy3"/>
    <dgm:cxn modelId="{D3030EF7-6322-451D-BDDD-BE8DD12FD676}" type="presParOf" srcId="{0CCCB1EE-8383-441C-B3A6-929EA767C719}" destId="{6C4F7C01-7FF0-452D-90B3-ED185A1723EC}" srcOrd="9" destOrd="0" presId="urn:microsoft.com/office/officeart/2005/8/layout/hierarchy3"/>
    <dgm:cxn modelId="{41F4E269-7DD0-42F3-BDB3-9AC1332A0584}" type="presParOf" srcId="{0CCCB1EE-8383-441C-B3A6-929EA767C719}" destId="{DBF13BE4-79A0-4741-AC95-C854227CF5A0}" srcOrd="10" destOrd="0" presId="urn:microsoft.com/office/officeart/2005/8/layout/hierarchy3"/>
    <dgm:cxn modelId="{4B9F46CB-8542-4E48-B4F3-7403119DB3F9}" type="presParOf" srcId="{0CCCB1EE-8383-441C-B3A6-929EA767C719}" destId="{4EDAB83F-338E-4C86-B5BD-63B553C697C2}" srcOrd="11" destOrd="0" presId="urn:microsoft.com/office/officeart/2005/8/layout/hierarchy3"/>
    <dgm:cxn modelId="{6ADA46C1-9FB5-42B1-96A5-7D2DB54711F1}" type="presParOf" srcId="{0CCCB1EE-8383-441C-B3A6-929EA767C719}" destId="{9F2C6903-36AD-48BF-90B9-0D56049C4049}" srcOrd="12" destOrd="0" presId="urn:microsoft.com/office/officeart/2005/8/layout/hierarchy3"/>
    <dgm:cxn modelId="{8A095AD7-F1F6-4157-AA4B-E2FF35357B2B}" type="presParOf" srcId="{0CCCB1EE-8383-441C-B3A6-929EA767C719}" destId="{D10AB3CE-DF50-4E2A-A909-F2D37526AAEA}" srcOrd="13" destOrd="0" presId="urn:microsoft.com/office/officeart/2005/8/layout/hierarchy3"/>
    <dgm:cxn modelId="{BC3DCEB0-A89E-4D30-924F-89017C9E9752}" type="presParOf" srcId="{0CCCB1EE-8383-441C-B3A6-929EA767C719}" destId="{3A5F04F2-ED6B-4154-8137-2D260AFF794B}" srcOrd="14" destOrd="0" presId="urn:microsoft.com/office/officeart/2005/8/layout/hierarchy3"/>
    <dgm:cxn modelId="{E3F2DA3B-3966-4838-A779-941D74346873}" type="presParOf" srcId="{0CCCB1EE-8383-441C-B3A6-929EA767C719}" destId="{1C7FC12D-0CD7-4E77-8708-799DEA348896}" srcOrd="15" destOrd="0" presId="urn:microsoft.com/office/officeart/2005/8/layout/hierarchy3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E5BF0D5-9038-47DB-8A4A-88CD8AD5BC6A}" type="doc">
      <dgm:prSet loTypeId="urn:microsoft.com/office/officeart/2005/8/layout/vList6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231CD428-0CF4-4376-9F82-FA1040D88012}">
      <dgm:prSet phldrT="[Text]"/>
      <dgm:spPr/>
      <dgm:t>
        <a:bodyPr/>
        <a:lstStyle/>
        <a:p>
          <a:r>
            <a:rPr lang="hr-HR" dirty="0" smtClean="0"/>
            <a:t>Temeljni instrument zaštite ljudskih prava  EU</a:t>
          </a:r>
          <a:endParaRPr lang="hr-HR" dirty="0"/>
        </a:p>
      </dgm:t>
    </dgm:pt>
    <dgm:pt modelId="{7DC4FC73-C9C2-41EC-B66A-1F327BA46C3D}" type="parTrans" cxnId="{A05BC516-B3DD-4212-A4D7-52A5168CBFD1}">
      <dgm:prSet/>
      <dgm:spPr/>
      <dgm:t>
        <a:bodyPr/>
        <a:lstStyle/>
        <a:p>
          <a:endParaRPr lang="hr-HR"/>
        </a:p>
      </dgm:t>
    </dgm:pt>
    <dgm:pt modelId="{8E0E182B-3093-488A-BF11-3006F92BC00E}" type="sibTrans" cxnId="{A05BC516-B3DD-4212-A4D7-52A5168CBFD1}">
      <dgm:prSet/>
      <dgm:spPr/>
      <dgm:t>
        <a:bodyPr/>
        <a:lstStyle/>
        <a:p>
          <a:endParaRPr lang="hr-HR"/>
        </a:p>
      </dgm:t>
    </dgm:pt>
    <dgm:pt modelId="{FBF89A68-DC34-40D9-9A1E-44EBDF034817}">
      <dgm:prSet phldrT="[Text]" custT="1"/>
      <dgm:spPr/>
      <dgm:t>
        <a:bodyPr/>
        <a:lstStyle/>
        <a:p>
          <a:r>
            <a:rPr lang="hr-HR" sz="1800" dirty="0" smtClean="0"/>
            <a:t>Povelja temeljnih prava Europske unije, 2001.</a:t>
          </a:r>
          <a:endParaRPr lang="hr-HR" sz="1800" dirty="0"/>
        </a:p>
      </dgm:t>
    </dgm:pt>
    <dgm:pt modelId="{366E517C-C788-4E2C-B964-181E7FE43A7E}" type="parTrans" cxnId="{94CC28E5-C55A-4F1E-88DC-84422EBD293D}">
      <dgm:prSet/>
      <dgm:spPr/>
      <dgm:t>
        <a:bodyPr/>
        <a:lstStyle/>
        <a:p>
          <a:endParaRPr lang="hr-HR"/>
        </a:p>
      </dgm:t>
    </dgm:pt>
    <dgm:pt modelId="{BFCAEB26-FE57-4158-BBF6-39A1C7148C39}" type="sibTrans" cxnId="{94CC28E5-C55A-4F1E-88DC-84422EBD293D}">
      <dgm:prSet/>
      <dgm:spPr/>
      <dgm:t>
        <a:bodyPr/>
        <a:lstStyle/>
        <a:p>
          <a:endParaRPr lang="hr-HR"/>
        </a:p>
      </dgm:t>
    </dgm:pt>
    <dgm:pt modelId="{FE8B7FC5-5B54-4F86-A2A7-FEE89493C625}">
      <dgm:prSet phldrT="[Text]"/>
      <dgm:spPr/>
      <dgm:t>
        <a:bodyPr/>
        <a:lstStyle/>
        <a:p>
          <a:r>
            <a:rPr lang="hr-HR" dirty="0" smtClean="0"/>
            <a:t>Tijela zaštite ljudskih prava EU</a:t>
          </a:r>
          <a:endParaRPr lang="hr-HR" dirty="0"/>
        </a:p>
      </dgm:t>
    </dgm:pt>
    <dgm:pt modelId="{4859F4CB-FD42-43DF-8719-00EA111E7938}" type="parTrans" cxnId="{1935AAF6-482D-4B75-AFF4-ECBF2783120C}">
      <dgm:prSet/>
      <dgm:spPr/>
      <dgm:t>
        <a:bodyPr/>
        <a:lstStyle/>
        <a:p>
          <a:endParaRPr lang="hr-HR"/>
        </a:p>
      </dgm:t>
    </dgm:pt>
    <dgm:pt modelId="{217A910C-D14A-43CC-9DE4-6339771E1D5A}" type="sibTrans" cxnId="{1935AAF6-482D-4B75-AFF4-ECBF2783120C}">
      <dgm:prSet/>
      <dgm:spPr/>
      <dgm:t>
        <a:bodyPr/>
        <a:lstStyle/>
        <a:p>
          <a:endParaRPr lang="hr-HR"/>
        </a:p>
      </dgm:t>
    </dgm:pt>
    <dgm:pt modelId="{CF211F20-D02C-4AFB-A12D-9FA113B02F74}">
      <dgm:prSet phldrT="[Text]"/>
      <dgm:spPr/>
      <dgm:t>
        <a:bodyPr/>
        <a:lstStyle/>
        <a:p>
          <a:r>
            <a:rPr lang="hr-HR" dirty="0" smtClean="0"/>
            <a:t>Europski sud pravde u Luksemburgu, 1952.</a:t>
          </a:r>
          <a:endParaRPr lang="hr-HR" dirty="0"/>
        </a:p>
      </dgm:t>
    </dgm:pt>
    <dgm:pt modelId="{B2CD5269-457D-4EAE-B8D6-575AA9E63052}" type="parTrans" cxnId="{61844D67-1D55-40AB-BDAD-381D2CD8EED3}">
      <dgm:prSet/>
      <dgm:spPr/>
      <dgm:t>
        <a:bodyPr/>
        <a:lstStyle/>
        <a:p>
          <a:endParaRPr lang="hr-HR"/>
        </a:p>
      </dgm:t>
    </dgm:pt>
    <dgm:pt modelId="{61DFF057-30C3-44CC-9BFD-578FFE579FCC}" type="sibTrans" cxnId="{61844D67-1D55-40AB-BDAD-381D2CD8EED3}">
      <dgm:prSet/>
      <dgm:spPr/>
      <dgm:t>
        <a:bodyPr/>
        <a:lstStyle/>
        <a:p>
          <a:endParaRPr lang="hr-HR"/>
        </a:p>
      </dgm:t>
    </dgm:pt>
    <dgm:pt modelId="{1743DE58-7FA7-43AA-A489-C054026E8929}">
      <dgm:prSet phldrT="[Text]"/>
      <dgm:spPr/>
      <dgm:t>
        <a:bodyPr/>
        <a:lstStyle/>
        <a:p>
          <a:r>
            <a:rPr lang="hr-HR" dirty="0" smtClean="0"/>
            <a:t>Europski centar za praćenje rasizma i ksenofobije, 1998.</a:t>
          </a:r>
          <a:endParaRPr lang="hr-HR" dirty="0"/>
        </a:p>
      </dgm:t>
    </dgm:pt>
    <dgm:pt modelId="{FC2B49BE-8D22-4597-AEBC-EE08E0A153AA}" type="parTrans" cxnId="{B8B6833A-C302-47B7-863B-0788804FA8CD}">
      <dgm:prSet/>
      <dgm:spPr/>
      <dgm:t>
        <a:bodyPr/>
        <a:lstStyle/>
        <a:p>
          <a:endParaRPr lang="hr-HR"/>
        </a:p>
      </dgm:t>
    </dgm:pt>
    <dgm:pt modelId="{CBCAA0CF-AC19-4B99-8718-9D78F28A8EE9}" type="sibTrans" cxnId="{B8B6833A-C302-47B7-863B-0788804FA8CD}">
      <dgm:prSet/>
      <dgm:spPr/>
      <dgm:t>
        <a:bodyPr/>
        <a:lstStyle/>
        <a:p>
          <a:endParaRPr lang="hr-HR"/>
        </a:p>
      </dgm:t>
    </dgm:pt>
    <dgm:pt modelId="{F9BA697D-93A2-4E67-8205-898EBA79B317}">
      <dgm:prSet phldrT="[Text]" custT="1"/>
      <dgm:spPr/>
      <dgm:t>
        <a:bodyPr/>
        <a:lstStyle/>
        <a:p>
          <a:r>
            <a:rPr lang="hr-HR" sz="1400" dirty="0" smtClean="0">
              <a:hlinkClick xmlns:r="http://schemas.openxmlformats.org/officeDocument/2006/relationships" r:id="rId1"/>
            </a:rPr>
            <a:t>http://eur-lex.europa.eu/</a:t>
          </a:r>
          <a:r>
            <a:rPr lang="hr-HR" sz="1400" dirty="0" err="1" smtClean="0">
              <a:hlinkClick xmlns:r="http://schemas.openxmlformats.org/officeDocument/2006/relationships" r:id="rId1"/>
            </a:rPr>
            <a:t>LexUriServ</a:t>
          </a:r>
          <a:r>
            <a:rPr lang="hr-HR" sz="1400" dirty="0" smtClean="0">
              <a:hlinkClick xmlns:r="http://schemas.openxmlformats.org/officeDocument/2006/relationships" r:id="rId1"/>
            </a:rPr>
            <a:t>/</a:t>
          </a:r>
          <a:r>
            <a:rPr lang="hr-HR" sz="1400" dirty="0" err="1" smtClean="0">
              <a:hlinkClick xmlns:r="http://schemas.openxmlformats.org/officeDocument/2006/relationships" r:id="rId1"/>
            </a:rPr>
            <a:t>LexUriServ.do</a:t>
          </a:r>
          <a:r>
            <a:rPr lang="hr-HR" sz="1400" dirty="0" smtClean="0">
              <a:hlinkClick xmlns:r="http://schemas.openxmlformats.org/officeDocument/2006/relationships" r:id="rId1"/>
            </a:rPr>
            <a:t>?uri=OJ:C:2007:303:0001:0016:EN:PDF</a:t>
          </a:r>
          <a:endParaRPr lang="hr-HR" sz="1400" dirty="0"/>
        </a:p>
      </dgm:t>
    </dgm:pt>
    <dgm:pt modelId="{8CF67EBC-35FC-45F8-AFF4-98A95ED96AFC}" type="parTrans" cxnId="{C364B90E-0D4C-4B39-B75B-F4DDE57E8CC6}">
      <dgm:prSet/>
      <dgm:spPr/>
      <dgm:t>
        <a:bodyPr/>
        <a:lstStyle/>
        <a:p>
          <a:endParaRPr lang="hr-HR"/>
        </a:p>
      </dgm:t>
    </dgm:pt>
    <dgm:pt modelId="{83578A98-5562-4AD2-B6CD-0D433868BC15}" type="sibTrans" cxnId="{C364B90E-0D4C-4B39-B75B-F4DDE57E8CC6}">
      <dgm:prSet/>
      <dgm:spPr/>
      <dgm:t>
        <a:bodyPr/>
        <a:lstStyle/>
        <a:p>
          <a:endParaRPr lang="hr-HR"/>
        </a:p>
      </dgm:t>
    </dgm:pt>
    <dgm:pt modelId="{5D6F2C4E-97B9-4C9B-8605-781D147B1089}">
      <dgm:prSet phldrT="[Text]" custT="1"/>
      <dgm:spPr/>
      <dgm:t>
        <a:bodyPr/>
        <a:lstStyle/>
        <a:p>
          <a:r>
            <a:rPr lang="hr-HR" sz="1800" dirty="0" smtClean="0"/>
            <a:t>Tekst Povelje:</a:t>
          </a:r>
          <a:endParaRPr lang="hr-HR" sz="1800" dirty="0"/>
        </a:p>
      </dgm:t>
    </dgm:pt>
    <dgm:pt modelId="{0CE67F51-35B8-4314-A54E-EBDE4B5B1601}" type="parTrans" cxnId="{49393A0E-DC39-4B29-833E-398417A1DACD}">
      <dgm:prSet/>
      <dgm:spPr/>
      <dgm:t>
        <a:bodyPr/>
        <a:lstStyle/>
        <a:p>
          <a:endParaRPr lang="hr-HR"/>
        </a:p>
      </dgm:t>
    </dgm:pt>
    <dgm:pt modelId="{40C2555C-759C-4C5C-9E8A-A410965EA4E1}" type="sibTrans" cxnId="{49393A0E-DC39-4B29-833E-398417A1DACD}">
      <dgm:prSet/>
      <dgm:spPr/>
      <dgm:t>
        <a:bodyPr/>
        <a:lstStyle/>
        <a:p>
          <a:endParaRPr lang="hr-HR"/>
        </a:p>
      </dgm:t>
    </dgm:pt>
    <dgm:pt modelId="{797E310C-073D-4B99-B96F-70910625A572}" type="pres">
      <dgm:prSet presAssocID="{CE5BF0D5-9038-47DB-8A4A-88CD8AD5BC6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219C0398-9290-4D5E-90D9-193F709A058B}" type="pres">
      <dgm:prSet presAssocID="{231CD428-0CF4-4376-9F82-FA1040D88012}" presName="linNode" presStyleCnt="0"/>
      <dgm:spPr/>
    </dgm:pt>
    <dgm:pt modelId="{E369D495-1CAF-4FFC-AC38-B55D9CCE9364}" type="pres">
      <dgm:prSet presAssocID="{231CD428-0CF4-4376-9F82-FA1040D88012}" presName="parentShp" presStyleLbl="node1" presStyleIdx="0" presStyleCnt="2" custLinFactNeighborY="-336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770B007-EC30-4193-A6DD-B189E1B534E3}" type="pres">
      <dgm:prSet presAssocID="{231CD428-0CF4-4376-9F82-FA1040D88012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D77B741-A8C7-4762-9E49-1AFEC3C22698}" type="pres">
      <dgm:prSet presAssocID="{8E0E182B-3093-488A-BF11-3006F92BC00E}" presName="spacing" presStyleCnt="0"/>
      <dgm:spPr/>
    </dgm:pt>
    <dgm:pt modelId="{D9BC1B19-0293-48FF-8D12-DED190B760E5}" type="pres">
      <dgm:prSet presAssocID="{FE8B7FC5-5B54-4F86-A2A7-FEE89493C625}" presName="linNode" presStyleCnt="0"/>
      <dgm:spPr/>
    </dgm:pt>
    <dgm:pt modelId="{CF702074-3C42-449C-B899-B40A81AB672D}" type="pres">
      <dgm:prSet presAssocID="{FE8B7FC5-5B54-4F86-A2A7-FEE89493C625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EEEC7A9-EC46-4A3D-BF51-AFBE8FFBDD3C}" type="pres">
      <dgm:prSet presAssocID="{FE8B7FC5-5B54-4F86-A2A7-FEE89493C625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1844D67-1D55-40AB-BDAD-381D2CD8EED3}" srcId="{FE8B7FC5-5B54-4F86-A2A7-FEE89493C625}" destId="{CF211F20-D02C-4AFB-A12D-9FA113B02F74}" srcOrd="0" destOrd="0" parTransId="{B2CD5269-457D-4EAE-B8D6-575AA9E63052}" sibTransId="{61DFF057-30C3-44CC-9BFD-578FFE579FCC}"/>
    <dgm:cxn modelId="{996FBFBB-53F8-4CDD-BFDF-E78CDF6B2DC1}" type="presOf" srcId="{231CD428-0CF4-4376-9F82-FA1040D88012}" destId="{E369D495-1CAF-4FFC-AC38-B55D9CCE9364}" srcOrd="0" destOrd="0" presId="urn:microsoft.com/office/officeart/2005/8/layout/vList6"/>
    <dgm:cxn modelId="{A05BC516-B3DD-4212-A4D7-52A5168CBFD1}" srcId="{CE5BF0D5-9038-47DB-8A4A-88CD8AD5BC6A}" destId="{231CD428-0CF4-4376-9F82-FA1040D88012}" srcOrd="0" destOrd="0" parTransId="{7DC4FC73-C9C2-41EC-B66A-1F327BA46C3D}" sibTransId="{8E0E182B-3093-488A-BF11-3006F92BC00E}"/>
    <dgm:cxn modelId="{55E3246F-7CC9-48E2-85D7-02384C77453F}" type="presOf" srcId="{CE5BF0D5-9038-47DB-8A4A-88CD8AD5BC6A}" destId="{797E310C-073D-4B99-B96F-70910625A572}" srcOrd="0" destOrd="0" presId="urn:microsoft.com/office/officeart/2005/8/layout/vList6"/>
    <dgm:cxn modelId="{41478106-F034-42D5-9636-552F86E2E5F5}" type="presOf" srcId="{5D6F2C4E-97B9-4C9B-8605-781D147B1089}" destId="{7770B007-EC30-4193-A6DD-B189E1B534E3}" srcOrd="0" destOrd="1" presId="urn:microsoft.com/office/officeart/2005/8/layout/vList6"/>
    <dgm:cxn modelId="{49393A0E-DC39-4B29-833E-398417A1DACD}" srcId="{231CD428-0CF4-4376-9F82-FA1040D88012}" destId="{5D6F2C4E-97B9-4C9B-8605-781D147B1089}" srcOrd="1" destOrd="0" parTransId="{0CE67F51-35B8-4314-A54E-EBDE4B5B1601}" sibTransId="{40C2555C-759C-4C5C-9E8A-A410965EA4E1}"/>
    <dgm:cxn modelId="{DA35937D-051B-4A80-997D-45842EBEABE7}" type="presOf" srcId="{FBF89A68-DC34-40D9-9A1E-44EBDF034817}" destId="{7770B007-EC30-4193-A6DD-B189E1B534E3}" srcOrd="0" destOrd="0" presId="urn:microsoft.com/office/officeart/2005/8/layout/vList6"/>
    <dgm:cxn modelId="{2B8A639F-ABEC-42BA-8E6D-1522987FABD1}" type="presOf" srcId="{1743DE58-7FA7-43AA-A489-C054026E8929}" destId="{3EEEC7A9-EC46-4A3D-BF51-AFBE8FFBDD3C}" srcOrd="0" destOrd="1" presId="urn:microsoft.com/office/officeart/2005/8/layout/vList6"/>
    <dgm:cxn modelId="{79B30666-8259-4D95-A4E1-F0CDB4CC224C}" type="presOf" srcId="{CF211F20-D02C-4AFB-A12D-9FA113B02F74}" destId="{3EEEC7A9-EC46-4A3D-BF51-AFBE8FFBDD3C}" srcOrd="0" destOrd="0" presId="urn:microsoft.com/office/officeart/2005/8/layout/vList6"/>
    <dgm:cxn modelId="{44F10D10-E22B-4130-818D-A4619F8B0666}" type="presOf" srcId="{F9BA697D-93A2-4E67-8205-898EBA79B317}" destId="{7770B007-EC30-4193-A6DD-B189E1B534E3}" srcOrd="0" destOrd="2" presId="urn:microsoft.com/office/officeart/2005/8/layout/vList6"/>
    <dgm:cxn modelId="{94CC28E5-C55A-4F1E-88DC-84422EBD293D}" srcId="{231CD428-0CF4-4376-9F82-FA1040D88012}" destId="{FBF89A68-DC34-40D9-9A1E-44EBDF034817}" srcOrd="0" destOrd="0" parTransId="{366E517C-C788-4E2C-B964-181E7FE43A7E}" sibTransId="{BFCAEB26-FE57-4158-BBF6-39A1C7148C39}"/>
    <dgm:cxn modelId="{C364B90E-0D4C-4B39-B75B-F4DDE57E8CC6}" srcId="{231CD428-0CF4-4376-9F82-FA1040D88012}" destId="{F9BA697D-93A2-4E67-8205-898EBA79B317}" srcOrd="2" destOrd="0" parTransId="{8CF67EBC-35FC-45F8-AFF4-98A95ED96AFC}" sibTransId="{83578A98-5562-4AD2-B6CD-0D433868BC15}"/>
    <dgm:cxn modelId="{B8B6833A-C302-47B7-863B-0788804FA8CD}" srcId="{FE8B7FC5-5B54-4F86-A2A7-FEE89493C625}" destId="{1743DE58-7FA7-43AA-A489-C054026E8929}" srcOrd="1" destOrd="0" parTransId="{FC2B49BE-8D22-4597-AEBC-EE08E0A153AA}" sibTransId="{CBCAA0CF-AC19-4B99-8718-9D78F28A8EE9}"/>
    <dgm:cxn modelId="{16141E1D-1F71-4D2F-8FC5-7F5AC905F255}" type="presOf" srcId="{FE8B7FC5-5B54-4F86-A2A7-FEE89493C625}" destId="{CF702074-3C42-449C-B899-B40A81AB672D}" srcOrd="0" destOrd="0" presId="urn:microsoft.com/office/officeart/2005/8/layout/vList6"/>
    <dgm:cxn modelId="{1935AAF6-482D-4B75-AFF4-ECBF2783120C}" srcId="{CE5BF0D5-9038-47DB-8A4A-88CD8AD5BC6A}" destId="{FE8B7FC5-5B54-4F86-A2A7-FEE89493C625}" srcOrd="1" destOrd="0" parTransId="{4859F4CB-FD42-43DF-8719-00EA111E7938}" sibTransId="{217A910C-D14A-43CC-9DE4-6339771E1D5A}"/>
    <dgm:cxn modelId="{B5D02C3B-1965-4825-A869-07DDA1662016}" type="presParOf" srcId="{797E310C-073D-4B99-B96F-70910625A572}" destId="{219C0398-9290-4D5E-90D9-193F709A058B}" srcOrd="0" destOrd="0" presId="urn:microsoft.com/office/officeart/2005/8/layout/vList6"/>
    <dgm:cxn modelId="{D52DF2DE-B6A6-4065-872B-9015ACC9C092}" type="presParOf" srcId="{219C0398-9290-4D5E-90D9-193F709A058B}" destId="{E369D495-1CAF-4FFC-AC38-B55D9CCE9364}" srcOrd="0" destOrd="0" presId="urn:microsoft.com/office/officeart/2005/8/layout/vList6"/>
    <dgm:cxn modelId="{8A289195-1B8B-4ED9-B787-569525A314A2}" type="presParOf" srcId="{219C0398-9290-4D5E-90D9-193F709A058B}" destId="{7770B007-EC30-4193-A6DD-B189E1B534E3}" srcOrd="1" destOrd="0" presId="urn:microsoft.com/office/officeart/2005/8/layout/vList6"/>
    <dgm:cxn modelId="{3211EA8A-4FEE-449A-9B45-F91F853A01EA}" type="presParOf" srcId="{797E310C-073D-4B99-B96F-70910625A572}" destId="{8D77B741-A8C7-4762-9E49-1AFEC3C22698}" srcOrd="1" destOrd="0" presId="urn:microsoft.com/office/officeart/2005/8/layout/vList6"/>
    <dgm:cxn modelId="{FFA56306-DFB2-4C58-8ABA-9ED5C0173220}" type="presParOf" srcId="{797E310C-073D-4B99-B96F-70910625A572}" destId="{D9BC1B19-0293-48FF-8D12-DED190B760E5}" srcOrd="2" destOrd="0" presId="urn:microsoft.com/office/officeart/2005/8/layout/vList6"/>
    <dgm:cxn modelId="{41CFBE67-49D8-451B-A198-62C94A4829BE}" type="presParOf" srcId="{D9BC1B19-0293-48FF-8D12-DED190B760E5}" destId="{CF702074-3C42-449C-B899-B40A81AB672D}" srcOrd="0" destOrd="0" presId="urn:microsoft.com/office/officeart/2005/8/layout/vList6"/>
    <dgm:cxn modelId="{EB9B085D-B83C-4F8F-889A-0E2D1F87C887}" type="presParOf" srcId="{D9BC1B19-0293-48FF-8D12-DED190B760E5}" destId="{3EEEC7A9-EC46-4A3D-BF51-AFBE8FFBDD3C}" srcOrd="1" destOrd="0" presId="urn:microsoft.com/office/officeart/2005/8/layout/vList6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B9618EC-C4D1-42A4-BA61-42F14ABD5192}" type="doc">
      <dgm:prSet loTypeId="urn:microsoft.com/office/officeart/2005/8/layout/lProcess1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2A0C22BC-9BE8-41DE-939C-13D28B88A159}">
      <dgm:prSet phldrT="[Text]"/>
      <dgm:spPr/>
      <dgm:t>
        <a:bodyPr/>
        <a:lstStyle/>
        <a:p>
          <a:r>
            <a:rPr lang="hr-HR" dirty="0" smtClean="0"/>
            <a:t>Instrumenti zaštite prava OESS-a</a:t>
          </a:r>
          <a:endParaRPr lang="hr-HR" dirty="0"/>
        </a:p>
      </dgm:t>
    </dgm:pt>
    <dgm:pt modelId="{5DAA858B-D646-45BF-B6B1-784CC4863FA9}" type="parTrans" cxnId="{0F3065DA-CA50-4820-9A5E-2240D1E83D98}">
      <dgm:prSet/>
      <dgm:spPr/>
      <dgm:t>
        <a:bodyPr/>
        <a:lstStyle/>
        <a:p>
          <a:endParaRPr lang="hr-HR"/>
        </a:p>
      </dgm:t>
    </dgm:pt>
    <dgm:pt modelId="{6EB6E240-42E8-49A6-A176-D8217191A3B1}" type="sibTrans" cxnId="{0F3065DA-CA50-4820-9A5E-2240D1E83D98}">
      <dgm:prSet/>
      <dgm:spPr/>
      <dgm:t>
        <a:bodyPr/>
        <a:lstStyle/>
        <a:p>
          <a:endParaRPr lang="hr-HR"/>
        </a:p>
      </dgm:t>
    </dgm:pt>
    <dgm:pt modelId="{C2F103AC-CEEE-4731-A875-4CFE79488DEE}">
      <dgm:prSet phldrT="[Text]"/>
      <dgm:spPr/>
      <dgm:t>
        <a:bodyPr/>
        <a:lstStyle/>
        <a:p>
          <a:r>
            <a:rPr lang="hr-HR" dirty="0" smtClean="0"/>
            <a:t>Helsinški završni akt, 1975.</a:t>
          </a:r>
          <a:endParaRPr lang="hr-HR" dirty="0"/>
        </a:p>
      </dgm:t>
    </dgm:pt>
    <dgm:pt modelId="{14291AC4-763E-49D5-9231-80B1CE99A4A3}" type="parTrans" cxnId="{E1574647-5783-422D-9432-10405EEE6078}">
      <dgm:prSet/>
      <dgm:spPr/>
      <dgm:t>
        <a:bodyPr/>
        <a:lstStyle/>
        <a:p>
          <a:endParaRPr lang="hr-HR"/>
        </a:p>
      </dgm:t>
    </dgm:pt>
    <dgm:pt modelId="{EE067FB2-B268-4021-929E-B0D82D92D4DA}" type="sibTrans" cxnId="{E1574647-5783-422D-9432-10405EEE6078}">
      <dgm:prSet/>
      <dgm:spPr/>
      <dgm:t>
        <a:bodyPr/>
        <a:lstStyle/>
        <a:p>
          <a:endParaRPr lang="hr-HR"/>
        </a:p>
      </dgm:t>
    </dgm:pt>
    <dgm:pt modelId="{CA5E842F-B026-45D4-878D-3C273EB16D96}">
      <dgm:prSet phldrT="[Text]"/>
      <dgm:spPr/>
      <dgm:t>
        <a:bodyPr/>
        <a:lstStyle/>
        <a:p>
          <a:r>
            <a:rPr lang="hr-HR" dirty="0" smtClean="0"/>
            <a:t>Pariška povelja za Novu Europu, 1990.</a:t>
          </a:r>
          <a:endParaRPr lang="hr-HR" dirty="0"/>
        </a:p>
      </dgm:t>
    </dgm:pt>
    <dgm:pt modelId="{AB4A5D77-AFF6-44DA-A46F-9F98060D10E7}" type="parTrans" cxnId="{199D83CA-D465-4F72-B761-D8B8BC169FDA}">
      <dgm:prSet/>
      <dgm:spPr/>
      <dgm:t>
        <a:bodyPr/>
        <a:lstStyle/>
        <a:p>
          <a:endParaRPr lang="hr-HR"/>
        </a:p>
      </dgm:t>
    </dgm:pt>
    <dgm:pt modelId="{5E58273D-2488-4ADB-855B-8D0FC8AC5E1F}" type="sibTrans" cxnId="{199D83CA-D465-4F72-B761-D8B8BC169FDA}">
      <dgm:prSet/>
      <dgm:spPr/>
      <dgm:t>
        <a:bodyPr/>
        <a:lstStyle/>
        <a:p>
          <a:endParaRPr lang="hr-HR"/>
        </a:p>
      </dgm:t>
    </dgm:pt>
    <dgm:pt modelId="{6830B50F-5296-49DE-B7C5-76F562A138E4}">
      <dgm:prSet phldrT="[Text]"/>
      <dgm:spPr/>
      <dgm:t>
        <a:bodyPr/>
        <a:lstStyle/>
        <a:p>
          <a:r>
            <a:rPr lang="hr-HR" dirty="0" smtClean="0"/>
            <a:t>Tijela zaštite prava    OESS-a</a:t>
          </a:r>
          <a:endParaRPr lang="hr-HR" dirty="0"/>
        </a:p>
      </dgm:t>
    </dgm:pt>
    <dgm:pt modelId="{A7674DB2-9DC7-4C9A-BC1A-B600DA4CCF67}" type="parTrans" cxnId="{8B34A076-CEEE-443F-A645-D6C03F3AFB19}">
      <dgm:prSet/>
      <dgm:spPr/>
      <dgm:t>
        <a:bodyPr/>
        <a:lstStyle/>
        <a:p>
          <a:endParaRPr lang="hr-HR"/>
        </a:p>
      </dgm:t>
    </dgm:pt>
    <dgm:pt modelId="{9EE25F9D-1634-4107-A7C1-CC25641BDF94}" type="sibTrans" cxnId="{8B34A076-CEEE-443F-A645-D6C03F3AFB19}">
      <dgm:prSet/>
      <dgm:spPr/>
      <dgm:t>
        <a:bodyPr/>
        <a:lstStyle/>
        <a:p>
          <a:endParaRPr lang="hr-HR"/>
        </a:p>
      </dgm:t>
    </dgm:pt>
    <dgm:pt modelId="{4CB4E099-3B1A-4115-A6B2-288E79167EB3}">
      <dgm:prSet phldrT="[Text]"/>
      <dgm:spPr/>
      <dgm:t>
        <a:bodyPr/>
        <a:lstStyle/>
        <a:p>
          <a:r>
            <a:rPr lang="hr-HR" dirty="0" smtClean="0"/>
            <a:t>Ured za demokratske ustanove i ljudska prava, 1990.</a:t>
          </a:r>
          <a:endParaRPr lang="hr-HR" dirty="0"/>
        </a:p>
      </dgm:t>
    </dgm:pt>
    <dgm:pt modelId="{794A21E8-AE87-4837-B773-C226EBE6B2CE}" type="parTrans" cxnId="{2FDA8160-1395-4453-A202-46880069845E}">
      <dgm:prSet/>
      <dgm:spPr/>
      <dgm:t>
        <a:bodyPr/>
        <a:lstStyle/>
        <a:p>
          <a:endParaRPr lang="hr-HR"/>
        </a:p>
      </dgm:t>
    </dgm:pt>
    <dgm:pt modelId="{C8E928FA-0FE7-4CCA-B763-4ADDCFFD45CE}" type="sibTrans" cxnId="{2FDA8160-1395-4453-A202-46880069845E}">
      <dgm:prSet/>
      <dgm:spPr/>
      <dgm:t>
        <a:bodyPr/>
        <a:lstStyle/>
        <a:p>
          <a:endParaRPr lang="hr-HR"/>
        </a:p>
      </dgm:t>
    </dgm:pt>
    <dgm:pt modelId="{7EEADAE5-2818-4CE3-AFBE-4A5839ABC363}">
      <dgm:prSet phldrT="[Text]"/>
      <dgm:spPr/>
      <dgm:t>
        <a:bodyPr/>
        <a:lstStyle/>
        <a:p>
          <a:r>
            <a:rPr lang="hr-HR" dirty="0" smtClean="0"/>
            <a:t>Predstavnik za slobodu medija, 1997.</a:t>
          </a:r>
          <a:endParaRPr lang="hr-HR" dirty="0"/>
        </a:p>
      </dgm:t>
    </dgm:pt>
    <dgm:pt modelId="{4CE756EB-F709-4A56-8E25-BA8F6AFE612D}" type="parTrans" cxnId="{CFDB0F56-0206-476E-A813-D3CE696312A4}">
      <dgm:prSet/>
      <dgm:spPr/>
      <dgm:t>
        <a:bodyPr/>
        <a:lstStyle/>
        <a:p>
          <a:endParaRPr lang="hr-HR"/>
        </a:p>
      </dgm:t>
    </dgm:pt>
    <dgm:pt modelId="{F825C08A-E55D-4284-8195-CCB4CA573D15}" type="sibTrans" cxnId="{CFDB0F56-0206-476E-A813-D3CE696312A4}">
      <dgm:prSet/>
      <dgm:spPr/>
      <dgm:t>
        <a:bodyPr/>
        <a:lstStyle/>
        <a:p>
          <a:endParaRPr lang="hr-HR"/>
        </a:p>
      </dgm:t>
    </dgm:pt>
    <dgm:pt modelId="{39003C85-D8E9-4D8E-926C-864EB53A2FF6}">
      <dgm:prSet/>
      <dgm:spPr/>
      <dgm:t>
        <a:bodyPr/>
        <a:lstStyle/>
        <a:p>
          <a:r>
            <a:rPr lang="hr-HR" dirty="0" smtClean="0"/>
            <a:t>Visoki povjerenik za manjine, 1992.</a:t>
          </a:r>
          <a:endParaRPr lang="hr-HR" dirty="0"/>
        </a:p>
      </dgm:t>
    </dgm:pt>
    <dgm:pt modelId="{4E050F55-C6BE-4D2E-A9CD-D8A0458E97EE}" type="parTrans" cxnId="{3451D099-49F1-4960-A506-21D0651C4A15}">
      <dgm:prSet/>
      <dgm:spPr/>
      <dgm:t>
        <a:bodyPr/>
        <a:lstStyle/>
        <a:p>
          <a:endParaRPr lang="hr-HR"/>
        </a:p>
      </dgm:t>
    </dgm:pt>
    <dgm:pt modelId="{AE2E4439-B672-41D1-BCAD-D428CBD3426B}" type="sibTrans" cxnId="{3451D099-49F1-4960-A506-21D0651C4A15}">
      <dgm:prSet/>
      <dgm:spPr/>
      <dgm:t>
        <a:bodyPr/>
        <a:lstStyle/>
        <a:p>
          <a:endParaRPr lang="hr-HR"/>
        </a:p>
      </dgm:t>
    </dgm:pt>
    <dgm:pt modelId="{7820A6DD-32BE-4F26-B44F-5E12C5FC7E47}" type="pres">
      <dgm:prSet presAssocID="{7B9618EC-C4D1-42A4-BA61-42F14ABD519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ED2701FF-DDE3-4658-94EA-36EAA3B17B9F}" type="pres">
      <dgm:prSet presAssocID="{2A0C22BC-9BE8-41DE-939C-13D28B88A159}" presName="vertFlow" presStyleCnt="0"/>
      <dgm:spPr/>
    </dgm:pt>
    <dgm:pt modelId="{8C6DEE3E-ECD9-4753-9CE1-D0749457168D}" type="pres">
      <dgm:prSet presAssocID="{2A0C22BC-9BE8-41DE-939C-13D28B88A159}" presName="header" presStyleLbl="node1" presStyleIdx="0" presStyleCnt="2"/>
      <dgm:spPr/>
      <dgm:t>
        <a:bodyPr/>
        <a:lstStyle/>
        <a:p>
          <a:endParaRPr lang="hr-HR"/>
        </a:p>
      </dgm:t>
    </dgm:pt>
    <dgm:pt modelId="{33A36944-8ADE-41E5-BBE2-432B7176544D}" type="pres">
      <dgm:prSet presAssocID="{14291AC4-763E-49D5-9231-80B1CE99A4A3}" presName="parTrans" presStyleLbl="sibTrans2D1" presStyleIdx="0" presStyleCnt="5"/>
      <dgm:spPr/>
      <dgm:t>
        <a:bodyPr/>
        <a:lstStyle/>
        <a:p>
          <a:endParaRPr lang="hr-HR"/>
        </a:p>
      </dgm:t>
    </dgm:pt>
    <dgm:pt modelId="{46C52BC5-0ED9-424E-8456-8E29F88F4D46}" type="pres">
      <dgm:prSet presAssocID="{C2F103AC-CEEE-4731-A875-4CFE79488DEE}" presName="child" presStyleLbl="alignAccFollow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28480DA-E1F0-4F12-98C0-68F3F902A7F7}" type="pres">
      <dgm:prSet presAssocID="{EE067FB2-B268-4021-929E-B0D82D92D4DA}" presName="sibTrans" presStyleLbl="sibTrans2D1" presStyleIdx="1" presStyleCnt="5"/>
      <dgm:spPr/>
      <dgm:t>
        <a:bodyPr/>
        <a:lstStyle/>
        <a:p>
          <a:endParaRPr lang="hr-HR"/>
        </a:p>
      </dgm:t>
    </dgm:pt>
    <dgm:pt modelId="{42712DCC-99CE-4ED2-A8C9-E75E2D83F62F}" type="pres">
      <dgm:prSet presAssocID="{CA5E842F-B026-45D4-878D-3C273EB16D96}" presName="child" presStyleLbl="alignAccFollow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8A25317-A32F-4766-A60C-7FC5B5277EB1}" type="pres">
      <dgm:prSet presAssocID="{2A0C22BC-9BE8-41DE-939C-13D28B88A159}" presName="hSp" presStyleCnt="0"/>
      <dgm:spPr/>
    </dgm:pt>
    <dgm:pt modelId="{25228D70-759A-403B-B34F-6074B4857206}" type="pres">
      <dgm:prSet presAssocID="{6830B50F-5296-49DE-B7C5-76F562A138E4}" presName="vertFlow" presStyleCnt="0"/>
      <dgm:spPr/>
    </dgm:pt>
    <dgm:pt modelId="{7FEC8644-88C5-43EA-BEED-AAFCF095C25A}" type="pres">
      <dgm:prSet presAssocID="{6830B50F-5296-49DE-B7C5-76F562A138E4}" presName="header" presStyleLbl="node1" presStyleIdx="1" presStyleCnt="2"/>
      <dgm:spPr/>
      <dgm:t>
        <a:bodyPr/>
        <a:lstStyle/>
        <a:p>
          <a:endParaRPr lang="hr-HR"/>
        </a:p>
      </dgm:t>
    </dgm:pt>
    <dgm:pt modelId="{8F40C7BC-E3F7-4B0B-A283-532FC4D37269}" type="pres">
      <dgm:prSet presAssocID="{794A21E8-AE87-4837-B773-C226EBE6B2CE}" presName="parTrans" presStyleLbl="sibTrans2D1" presStyleIdx="2" presStyleCnt="5"/>
      <dgm:spPr/>
      <dgm:t>
        <a:bodyPr/>
        <a:lstStyle/>
        <a:p>
          <a:endParaRPr lang="hr-HR"/>
        </a:p>
      </dgm:t>
    </dgm:pt>
    <dgm:pt modelId="{CE2F3BD3-0A22-42D0-8D04-4E11E94BFE4F}" type="pres">
      <dgm:prSet presAssocID="{4CB4E099-3B1A-4115-A6B2-288E79167EB3}" presName="child" presStyleLbl="alignAccFollow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07430F0-F587-4F1B-8ACE-527D5E047C27}" type="pres">
      <dgm:prSet presAssocID="{C8E928FA-0FE7-4CCA-B763-4ADDCFFD45CE}" presName="sibTrans" presStyleLbl="sibTrans2D1" presStyleIdx="3" presStyleCnt="5"/>
      <dgm:spPr/>
      <dgm:t>
        <a:bodyPr/>
        <a:lstStyle/>
        <a:p>
          <a:endParaRPr lang="hr-HR"/>
        </a:p>
      </dgm:t>
    </dgm:pt>
    <dgm:pt modelId="{7D9A8A62-1948-4020-934B-8B707BDAC052}" type="pres">
      <dgm:prSet presAssocID="{39003C85-D8E9-4D8E-926C-864EB53A2FF6}" presName="child" presStyleLbl="alignAccFollow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32D0FF8-C979-4F90-8901-1878915198F5}" type="pres">
      <dgm:prSet presAssocID="{AE2E4439-B672-41D1-BCAD-D428CBD3426B}" presName="sibTrans" presStyleLbl="sibTrans2D1" presStyleIdx="4" presStyleCnt="5"/>
      <dgm:spPr/>
      <dgm:t>
        <a:bodyPr/>
        <a:lstStyle/>
        <a:p>
          <a:endParaRPr lang="hr-HR"/>
        </a:p>
      </dgm:t>
    </dgm:pt>
    <dgm:pt modelId="{C72AC619-574F-44B9-BC0F-48ACBB0B92C9}" type="pres">
      <dgm:prSet presAssocID="{7EEADAE5-2818-4CE3-AFBE-4A5839ABC363}" presName="child" presStyleLbl="alignAccFollow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B2522662-EF7B-4F9D-8842-856B0B0A0166}" type="presOf" srcId="{6830B50F-5296-49DE-B7C5-76F562A138E4}" destId="{7FEC8644-88C5-43EA-BEED-AAFCF095C25A}" srcOrd="0" destOrd="0" presId="urn:microsoft.com/office/officeart/2005/8/layout/lProcess1"/>
    <dgm:cxn modelId="{5D9189C9-6BF6-4A3E-8351-099D29506D2E}" type="presOf" srcId="{4CB4E099-3B1A-4115-A6B2-288E79167EB3}" destId="{CE2F3BD3-0A22-42D0-8D04-4E11E94BFE4F}" srcOrd="0" destOrd="0" presId="urn:microsoft.com/office/officeart/2005/8/layout/lProcess1"/>
    <dgm:cxn modelId="{1A947F82-BF2E-42AE-991D-CEF270164846}" type="presOf" srcId="{C8E928FA-0FE7-4CCA-B763-4ADDCFFD45CE}" destId="{007430F0-F587-4F1B-8ACE-527D5E047C27}" srcOrd="0" destOrd="0" presId="urn:microsoft.com/office/officeart/2005/8/layout/lProcess1"/>
    <dgm:cxn modelId="{3451D099-49F1-4960-A506-21D0651C4A15}" srcId="{6830B50F-5296-49DE-B7C5-76F562A138E4}" destId="{39003C85-D8E9-4D8E-926C-864EB53A2FF6}" srcOrd="1" destOrd="0" parTransId="{4E050F55-C6BE-4D2E-A9CD-D8A0458E97EE}" sibTransId="{AE2E4439-B672-41D1-BCAD-D428CBD3426B}"/>
    <dgm:cxn modelId="{A2434645-008A-4C0F-982B-7E121359EFFD}" type="presOf" srcId="{14291AC4-763E-49D5-9231-80B1CE99A4A3}" destId="{33A36944-8ADE-41E5-BBE2-432B7176544D}" srcOrd="0" destOrd="0" presId="urn:microsoft.com/office/officeart/2005/8/layout/lProcess1"/>
    <dgm:cxn modelId="{396FF264-3835-40D3-BD0B-A76B09D74706}" type="presOf" srcId="{AE2E4439-B672-41D1-BCAD-D428CBD3426B}" destId="{732D0FF8-C979-4F90-8901-1878915198F5}" srcOrd="0" destOrd="0" presId="urn:microsoft.com/office/officeart/2005/8/layout/lProcess1"/>
    <dgm:cxn modelId="{7812B825-1DCE-45A3-95B3-DDFA54C0E282}" type="presOf" srcId="{CA5E842F-B026-45D4-878D-3C273EB16D96}" destId="{42712DCC-99CE-4ED2-A8C9-E75E2D83F62F}" srcOrd="0" destOrd="0" presId="urn:microsoft.com/office/officeart/2005/8/layout/lProcess1"/>
    <dgm:cxn modelId="{199D83CA-D465-4F72-B761-D8B8BC169FDA}" srcId="{2A0C22BC-9BE8-41DE-939C-13D28B88A159}" destId="{CA5E842F-B026-45D4-878D-3C273EB16D96}" srcOrd="1" destOrd="0" parTransId="{AB4A5D77-AFF6-44DA-A46F-9F98060D10E7}" sibTransId="{5E58273D-2488-4ADB-855B-8D0FC8AC5E1F}"/>
    <dgm:cxn modelId="{2B511FC2-BDD9-4A2D-989B-694C83FB37DA}" type="presOf" srcId="{2A0C22BC-9BE8-41DE-939C-13D28B88A159}" destId="{8C6DEE3E-ECD9-4753-9CE1-D0749457168D}" srcOrd="0" destOrd="0" presId="urn:microsoft.com/office/officeart/2005/8/layout/lProcess1"/>
    <dgm:cxn modelId="{195CB34D-4244-4F9D-B276-13F1F7F21F67}" type="presOf" srcId="{794A21E8-AE87-4837-B773-C226EBE6B2CE}" destId="{8F40C7BC-E3F7-4B0B-A283-532FC4D37269}" srcOrd="0" destOrd="0" presId="urn:microsoft.com/office/officeart/2005/8/layout/lProcess1"/>
    <dgm:cxn modelId="{CFDB0F56-0206-476E-A813-D3CE696312A4}" srcId="{6830B50F-5296-49DE-B7C5-76F562A138E4}" destId="{7EEADAE5-2818-4CE3-AFBE-4A5839ABC363}" srcOrd="2" destOrd="0" parTransId="{4CE756EB-F709-4A56-8E25-BA8F6AFE612D}" sibTransId="{F825C08A-E55D-4284-8195-CCB4CA573D15}"/>
    <dgm:cxn modelId="{64019311-CD67-4289-8852-7438AA0C58F2}" type="presOf" srcId="{EE067FB2-B268-4021-929E-B0D82D92D4DA}" destId="{528480DA-E1F0-4F12-98C0-68F3F902A7F7}" srcOrd="0" destOrd="0" presId="urn:microsoft.com/office/officeart/2005/8/layout/lProcess1"/>
    <dgm:cxn modelId="{9D5F8B26-B05F-4FCD-AFA4-CF4BC6F337E5}" type="presOf" srcId="{7B9618EC-C4D1-42A4-BA61-42F14ABD5192}" destId="{7820A6DD-32BE-4F26-B44F-5E12C5FC7E47}" srcOrd="0" destOrd="0" presId="urn:microsoft.com/office/officeart/2005/8/layout/lProcess1"/>
    <dgm:cxn modelId="{E1574647-5783-422D-9432-10405EEE6078}" srcId="{2A0C22BC-9BE8-41DE-939C-13D28B88A159}" destId="{C2F103AC-CEEE-4731-A875-4CFE79488DEE}" srcOrd="0" destOrd="0" parTransId="{14291AC4-763E-49D5-9231-80B1CE99A4A3}" sibTransId="{EE067FB2-B268-4021-929E-B0D82D92D4DA}"/>
    <dgm:cxn modelId="{5B79A8D6-2705-4500-B800-174294961A03}" type="presOf" srcId="{7EEADAE5-2818-4CE3-AFBE-4A5839ABC363}" destId="{C72AC619-574F-44B9-BC0F-48ACBB0B92C9}" srcOrd="0" destOrd="0" presId="urn:microsoft.com/office/officeart/2005/8/layout/lProcess1"/>
    <dgm:cxn modelId="{2FDA8160-1395-4453-A202-46880069845E}" srcId="{6830B50F-5296-49DE-B7C5-76F562A138E4}" destId="{4CB4E099-3B1A-4115-A6B2-288E79167EB3}" srcOrd="0" destOrd="0" parTransId="{794A21E8-AE87-4837-B773-C226EBE6B2CE}" sibTransId="{C8E928FA-0FE7-4CCA-B763-4ADDCFFD45CE}"/>
    <dgm:cxn modelId="{0F3065DA-CA50-4820-9A5E-2240D1E83D98}" srcId="{7B9618EC-C4D1-42A4-BA61-42F14ABD5192}" destId="{2A0C22BC-9BE8-41DE-939C-13D28B88A159}" srcOrd="0" destOrd="0" parTransId="{5DAA858B-D646-45BF-B6B1-784CC4863FA9}" sibTransId="{6EB6E240-42E8-49A6-A176-D8217191A3B1}"/>
    <dgm:cxn modelId="{84B14856-042F-4A65-B380-0213BE596B6D}" type="presOf" srcId="{39003C85-D8E9-4D8E-926C-864EB53A2FF6}" destId="{7D9A8A62-1948-4020-934B-8B707BDAC052}" srcOrd="0" destOrd="0" presId="urn:microsoft.com/office/officeart/2005/8/layout/lProcess1"/>
    <dgm:cxn modelId="{3ADD7400-C335-4940-9AA9-BDC70B63CA2F}" type="presOf" srcId="{C2F103AC-CEEE-4731-A875-4CFE79488DEE}" destId="{46C52BC5-0ED9-424E-8456-8E29F88F4D46}" srcOrd="0" destOrd="0" presId="urn:microsoft.com/office/officeart/2005/8/layout/lProcess1"/>
    <dgm:cxn modelId="{8B34A076-CEEE-443F-A645-D6C03F3AFB19}" srcId="{7B9618EC-C4D1-42A4-BA61-42F14ABD5192}" destId="{6830B50F-5296-49DE-B7C5-76F562A138E4}" srcOrd="1" destOrd="0" parTransId="{A7674DB2-9DC7-4C9A-BC1A-B600DA4CCF67}" sibTransId="{9EE25F9D-1634-4107-A7C1-CC25641BDF94}"/>
    <dgm:cxn modelId="{76F6B8D0-C182-420A-84CD-1D33E27499D8}" type="presParOf" srcId="{7820A6DD-32BE-4F26-B44F-5E12C5FC7E47}" destId="{ED2701FF-DDE3-4658-94EA-36EAA3B17B9F}" srcOrd="0" destOrd="0" presId="urn:microsoft.com/office/officeart/2005/8/layout/lProcess1"/>
    <dgm:cxn modelId="{86319165-B360-4B74-9A24-EB15E33A5931}" type="presParOf" srcId="{ED2701FF-DDE3-4658-94EA-36EAA3B17B9F}" destId="{8C6DEE3E-ECD9-4753-9CE1-D0749457168D}" srcOrd="0" destOrd="0" presId="urn:microsoft.com/office/officeart/2005/8/layout/lProcess1"/>
    <dgm:cxn modelId="{5B63ABF0-35DF-4489-84B3-1D60707828AD}" type="presParOf" srcId="{ED2701FF-DDE3-4658-94EA-36EAA3B17B9F}" destId="{33A36944-8ADE-41E5-BBE2-432B7176544D}" srcOrd="1" destOrd="0" presId="urn:microsoft.com/office/officeart/2005/8/layout/lProcess1"/>
    <dgm:cxn modelId="{5E793D33-E0CA-4ADC-ADD8-5D151BB84901}" type="presParOf" srcId="{ED2701FF-DDE3-4658-94EA-36EAA3B17B9F}" destId="{46C52BC5-0ED9-424E-8456-8E29F88F4D46}" srcOrd="2" destOrd="0" presId="urn:microsoft.com/office/officeart/2005/8/layout/lProcess1"/>
    <dgm:cxn modelId="{192C4106-39AF-4FFB-8B1B-4475129EA02C}" type="presParOf" srcId="{ED2701FF-DDE3-4658-94EA-36EAA3B17B9F}" destId="{528480DA-E1F0-4F12-98C0-68F3F902A7F7}" srcOrd="3" destOrd="0" presId="urn:microsoft.com/office/officeart/2005/8/layout/lProcess1"/>
    <dgm:cxn modelId="{CDC93BF1-5C76-4834-9550-C0C5CA93FE56}" type="presParOf" srcId="{ED2701FF-DDE3-4658-94EA-36EAA3B17B9F}" destId="{42712DCC-99CE-4ED2-A8C9-E75E2D83F62F}" srcOrd="4" destOrd="0" presId="urn:microsoft.com/office/officeart/2005/8/layout/lProcess1"/>
    <dgm:cxn modelId="{24FEFDAA-269C-4CDA-97BF-2823BB24D81C}" type="presParOf" srcId="{7820A6DD-32BE-4F26-B44F-5E12C5FC7E47}" destId="{58A25317-A32F-4766-A60C-7FC5B5277EB1}" srcOrd="1" destOrd="0" presId="urn:microsoft.com/office/officeart/2005/8/layout/lProcess1"/>
    <dgm:cxn modelId="{7272A16A-F303-4C58-AABD-36341C2C390B}" type="presParOf" srcId="{7820A6DD-32BE-4F26-B44F-5E12C5FC7E47}" destId="{25228D70-759A-403B-B34F-6074B4857206}" srcOrd="2" destOrd="0" presId="urn:microsoft.com/office/officeart/2005/8/layout/lProcess1"/>
    <dgm:cxn modelId="{20AADF11-3841-40B1-BABB-B56AA6D93E96}" type="presParOf" srcId="{25228D70-759A-403B-B34F-6074B4857206}" destId="{7FEC8644-88C5-43EA-BEED-AAFCF095C25A}" srcOrd="0" destOrd="0" presId="urn:microsoft.com/office/officeart/2005/8/layout/lProcess1"/>
    <dgm:cxn modelId="{4DF65246-EC92-4589-9AEE-129B20CFBEF5}" type="presParOf" srcId="{25228D70-759A-403B-B34F-6074B4857206}" destId="{8F40C7BC-E3F7-4B0B-A283-532FC4D37269}" srcOrd="1" destOrd="0" presId="urn:microsoft.com/office/officeart/2005/8/layout/lProcess1"/>
    <dgm:cxn modelId="{405FA42D-A00B-4BF4-B00E-CD9F4A080F20}" type="presParOf" srcId="{25228D70-759A-403B-B34F-6074B4857206}" destId="{CE2F3BD3-0A22-42D0-8D04-4E11E94BFE4F}" srcOrd="2" destOrd="0" presId="urn:microsoft.com/office/officeart/2005/8/layout/lProcess1"/>
    <dgm:cxn modelId="{F2CAB7D1-7F87-4A40-B033-AB01EF7EDEC3}" type="presParOf" srcId="{25228D70-759A-403B-B34F-6074B4857206}" destId="{007430F0-F587-4F1B-8ACE-527D5E047C27}" srcOrd="3" destOrd="0" presId="urn:microsoft.com/office/officeart/2005/8/layout/lProcess1"/>
    <dgm:cxn modelId="{63441EB2-CBE0-4AE5-87A5-FA279B6C15E0}" type="presParOf" srcId="{25228D70-759A-403B-B34F-6074B4857206}" destId="{7D9A8A62-1948-4020-934B-8B707BDAC052}" srcOrd="4" destOrd="0" presId="urn:microsoft.com/office/officeart/2005/8/layout/lProcess1"/>
    <dgm:cxn modelId="{BFC87F36-1B9C-41B7-BC8D-875653DAEAB2}" type="presParOf" srcId="{25228D70-759A-403B-B34F-6074B4857206}" destId="{732D0FF8-C979-4F90-8901-1878915198F5}" srcOrd="5" destOrd="0" presId="urn:microsoft.com/office/officeart/2005/8/layout/lProcess1"/>
    <dgm:cxn modelId="{E191F2AD-D7C1-40E2-B018-88DF27D3EE0A}" type="presParOf" srcId="{25228D70-759A-403B-B34F-6074B4857206}" destId="{C72AC619-574F-44B9-BC0F-48ACBB0B92C9}" srcOrd="6" destOrd="0" presId="urn:microsoft.com/office/officeart/2005/8/layout/lProcess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1AC29F2-F53F-4D16-9ABB-E6598033FF1C}" type="doc">
      <dgm:prSet loTypeId="urn:microsoft.com/office/officeart/2005/8/layout/lProcess2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6B041436-0E86-4D35-BC27-D641E35023E9}">
      <dgm:prSet phldrT="[Text]"/>
      <dgm:spPr/>
      <dgm:t>
        <a:bodyPr/>
        <a:lstStyle/>
        <a:p>
          <a:r>
            <a:rPr lang="hr-HR" dirty="0" smtClean="0">
              <a:solidFill>
                <a:schemeClr val="tx2"/>
              </a:solidFill>
            </a:rPr>
            <a:t>Neki od instrumenata ljudskih prava UN-a – </a:t>
          </a:r>
          <a:r>
            <a:rPr lang="hr-HR" b="1" dirty="0" smtClean="0">
              <a:solidFill>
                <a:schemeClr val="tx2"/>
              </a:solidFill>
            </a:rPr>
            <a:t>Međunarodna povelja prava</a:t>
          </a:r>
          <a:endParaRPr lang="hr-HR" b="1" dirty="0">
            <a:solidFill>
              <a:schemeClr val="tx2"/>
            </a:solidFill>
          </a:endParaRPr>
        </a:p>
      </dgm:t>
    </dgm:pt>
    <dgm:pt modelId="{5CC21D8B-9532-4213-A142-79ED4B4FE926}" type="parTrans" cxnId="{22869335-DF4D-46E0-8EC5-1216B3F8B9A7}">
      <dgm:prSet/>
      <dgm:spPr/>
      <dgm:t>
        <a:bodyPr/>
        <a:lstStyle/>
        <a:p>
          <a:endParaRPr lang="hr-HR"/>
        </a:p>
      </dgm:t>
    </dgm:pt>
    <dgm:pt modelId="{81AA3596-E930-4E92-81C4-F55A415D9A01}" type="sibTrans" cxnId="{22869335-DF4D-46E0-8EC5-1216B3F8B9A7}">
      <dgm:prSet/>
      <dgm:spPr/>
      <dgm:t>
        <a:bodyPr/>
        <a:lstStyle/>
        <a:p>
          <a:endParaRPr lang="hr-HR"/>
        </a:p>
      </dgm:t>
    </dgm:pt>
    <dgm:pt modelId="{3C698F35-8B94-4B89-A025-C278503F8CB0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dirty="0" smtClean="0"/>
            <a:t>Opća deklaracija o ljudskim pravima, 1948. </a:t>
          </a:r>
          <a:endParaRPr lang="hr-HR" dirty="0"/>
        </a:p>
      </dgm:t>
    </dgm:pt>
    <dgm:pt modelId="{29518EF3-F7B9-4D21-BFAF-6DEA36E2DE73}" type="parTrans" cxnId="{0138EBBA-D942-47C9-8D3B-CA437CCEA0D6}">
      <dgm:prSet/>
      <dgm:spPr/>
      <dgm:t>
        <a:bodyPr/>
        <a:lstStyle/>
        <a:p>
          <a:endParaRPr lang="hr-HR"/>
        </a:p>
      </dgm:t>
    </dgm:pt>
    <dgm:pt modelId="{292598B0-5ACD-4CA1-9F65-96D84049BB66}" type="sibTrans" cxnId="{0138EBBA-D942-47C9-8D3B-CA437CCEA0D6}">
      <dgm:prSet/>
      <dgm:spPr/>
      <dgm:t>
        <a:bodyPr/>
        <a:lstStyle/>
        <a:p>
          <a:endParaRPr lang="hr-HR"/>
        </a:p>
      </dgm:t>
    </dgm:pt>
    <dgm:pt modelId="{09C7851A-7E60-4D22-A652-B42009BD3FBE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dirty="0" smtClean="0"/>
            <a:t>Konvencija protiv mučenja i drugih okrutnih, neljudskih ili ponižavajućih postupaka ili kazni, 1984.</a:t>
          </a:r>
          <a:endParaRPr lang="hr-HR" dirty="0"/>
        </a:p>
      </dgm:t>
    </dgm:pt>
    <dgm:pt modelId="{0B165C67-8B68-4827-B0AC-75DF47D53FC1}" type="parTrans" cxnId="{E4B0C33F-CCA3-47DC-ADCB-AF579E6DCE64}">
      <dgm:prSet/>
      <dgm:spPr/>
      <dgm:t>
        <a:bodyPr/>
        <a:lstStyle/>
        <a:p>
          <a:endParaRPr lang="hr-HR"/>
        </a:p>
      </dgm:t>
    </dgm:pt>
    <dgm:pt modelId="{0DCC470C-3567-458C-A83B-AC1D7D8B8267}" type="sibTrans" cxnId="{E4B0C33F-CCA3-47DC-ADCB-AF579E6DCE64}">
      <dgm:prSet/>
      <dgm:spPr/>
      <dgm:t>
        <a:bodyPr/>
        <a:lstStyle/>
        <a:p>
          <a:endParaRPr lang="hr-HR"/>
        </a:p>
      </dgm:t>
    </dgm:pt>
    <dgm:pt modelId="{DB1AD5EB-A118-4FF9-99D0-1FBA29D43321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dirty="0" smtClean="0"/>
            <a:t>Konvencija o sprječavanju  i kažnjavanju zločina genocida, 1948.</a:t>
          </a:r>
          <a:endParaRPr lang="hr-HR" dirty="0"/>
        </a:p>
      </dgm:t>
    </dgm:pt>
    <dgm:pt modelId="{8F53AD3A-015F-46E5-9962-D5D51C1089EA}" type="parTrans" cxnId="{0AC17960-69AD-4C97-A1E9-FFA4EF46739F}">
      <dgm:prSet/>
      <dgm:spPr/>
    </dgm:pt>
    <dgm:pt modelId="{4252E91E-5B69-44E0-AEC0-F410AB4ED6F8}" type="sibTrans" cxnId="{0AC17960-69AD-4C97-A1E9-FFA4EF46739F}">
      <dgm:prSet/>
      <dgm:spPr/>
    </dgm:pt>
    <dgm:pt modelId="{6164261E-CC0C-4825-BABB-7E425EE96032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dirty="0" smtClean="0"/>
            <a:t>Međunarodni pakt o građanskim i političkim pravima, 1966.</a:t>
          </a:r>
          <a:endParaRPr lang="hr-HR" dirty="0"/>
        </a:p>
      </dgm:t>
    </dgm:pt>
    <dgm:pt modelId="{C988F643-4D3E-4A21-8553-D0556C234DBD}" type="parTrans" cxnId="{9F4F4D89-6305-41A3-86D2-8383B7E231C5}">
      <dgm:prSet/>
      <dgm:spPr/>
    </dgm:pt>
    <dgm:pt modelId="{FD5245A9-943E-40E4-ADDF-0C975BC4628E}" type="sibTrans" cxnId="{9F4F4D89-6305-41A3-86D2-8383B7E231C5}">
      <dgm:prSet/>
      <dgm:spPr/>
    </dgm:pt>
    <dgm:pt modelId="{5FA7D6B3-9B01-4439-A368-8C000EA7B64C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dirty="0" smtClean="0"/>
            <a:t>Međunarodni pakt o gospodarskim, socijalnim i kulturnim pravima, 1966.</a:t>
          </a:r>
          <a:endParaRPr lang="hr-HR" dirty="0"/>
        </a:p>
      </dgm:t>
    </dgm:pt>
    <dgm:pt modelId="{16AE5190-58C2-480F-8689-088D4A81DB41}" type="parTrans" cxnId="{426D328F-28E3-47C0-B68B-477300F2D8C3}">
      <dgm:prSet/>
      <dgm:spPr/>
    </dgm:pt>
    <dgm:pt modelId="{D3C4D2E1-A39D-4688-A49A-BC4199E9D5A6}" type="sibTrans" cxnId="{426D328F-28E3-47C0-B68B-477300F2D8C3}">
      <dgm:prSet/>
      <dgm:spPr/>
    </dgm:pt>
    <dgm:pt modelId="{CB8F2A64-7381-417E-8B9C-11765098DAC2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dirty="0" smtClean="0"/>
            <a:t>Međunarodna konvencija o ukidanju svih oblika rasne diskriminacije, 1965.</a:t>
          </a:r>
          <a:endParaRPr lang="hr-HR" dirty="0"/>
        </a:p>
      </dgm:t>
    </dgm:pt>
    <dgm:pt modelId="{F27C67E8-2304-4B9F-8F53-32BB02063D95}" type="parTrans" cxnId="{907B4090-DEDA-4DCA-83E8-977CDB24D267}">
      <dgm:prSet/>
      <dgm:spPr/>
    </dgm:pt>
    <dgm:pt modelId="{9B5E5A63-A96E-4D9D-A1C4-6653F92A4412}" type="sibTrans" cxnId="{907B4090-DEDA-4DCA-83E8-977CDB24D267}">
      <dgm:prSet/>
      <dgm:spPr/>
    </dgm:pt>
    <dgm:pt modelId="{A892F80B-2445-471B-8F67-E2E7929A0D2F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dirty="0" smtClean="0"/>
            <a:t>Konvencija o pravima djeteta, 1989. </a:t>
          </a:r>
          <a:endParaRPr lang="hr-HR" dirty="0"/>
        </a:p>
      </dgm:t>
    </dgm:pt>
    <dgm:pt modelId="{35754B1F-F4FD-46E1-A4EB-494D0183F813}" type="parTrans" cxnId="{70254C9D-B41D-4B5D-8C9F-ACC88D596748}">
      <dgm:prSet/>
      <dgm:spPr/>
    </dgm:pt>
    <dgm:pt modelId="{17406800-FC61-4B6B-89F9-1EABC7F4A9C4}" type="sibTrans" cxnId="{70254C9D-B41D-4B5D-8C9F-ACC88D596748}">
      <dgm:prSet/>
      <dgm:spPr/>
    </dgm:pt>
    <dgm:pt modelId="{B2C34C72-CD49-4475-AB31-638E49339D3E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dirty="0" smtClean="0"/>
            <a:t>Konvencija o ukidanju svih oblika diskriminacije žena, 1979.</a:t>
          </a:r>
          <a:endParaRPr lang="hr-HR" dirty="0"/>
        </a:p>
      </dgm:t>
    </dgm:pt>
    <dgm:pt modelId="{E5D71AC9-F60B-4B18-B7CF-69E7DB9B9DB4}" type="parTrans" cxnId="{64CCB9B4-F28F-451B-B47F-A9591B2560B1}">
      <dgm:prSet/>
      <dgm:spPr/>
      <dgm:t>
        <a:bodyPr/>
        <a:lstStyle/>
        <a:p>
          <a:endParaRPr lang="hr-HR"/>
        </a:p>
      </dgm:t>
    </dgm:pt>
    <dgm:pt modelId="{2831B91A-743B-4F29-BEEE-E9AAF11F49ED}" type="sibTrans" cxnId="{64CCB9B4-F28F-451B-B47F-A9591B2560B1}">
      <dgm:prSet/>
      <dgm:spPr/>
      <dgm:t>
        <a:bodyPr/>
        <a:lstStyle/>
        <a:p>
          <a:endParaRPr lang="hr-HR"/>
        </a:p>
      </dgm:t>
    </dgm:pt>
    <dgm:pt modelId="{6891FAF5-4559-4372-A34B-02876E885C96}" type="pres">
      <dgm:prSet presAssocID="{E1AC29F2-F53F-4D16-9ABB-E6598033FF1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4D7A3C5A-3528-44F3-ABEA-9FD983698BC3}" type="pres">
      <dgm:prSet presAssocID="{6B041436-0E86-4D35-BC27-D641E35023E9}" presName="compNode" presStyleCnt="0"/>
      <dgm:spPr/>
    </dgm:pt>
    <dgm:pt modelId="{DC397A26-70C4-40D3-9994-C41302513423}" type="pres">
      <dgm:prSet presAssocID="{6B041436-0E86-4D35-BC27-D641E35023E9}" presName="aNode" presStyleLbl="bgShp" presStyleIdx="0" presStyleCnt="1" custLinFactX="-6251" custLinFactNeighborX="-100000" custLinFactNeighborY="-632"/>
      <dgm:spPr/>
      <dgm:t>
        <a:bodyPr/>
        <a:lstStyle/>
        <a:p>
          <a:endParaRPr lang="hr-HR"/>
        </a:p>
      </dgm:t>
    </dgm:pt>
    <dgm:pt modelId="{0DC6B4E2-14E7-4C54-A161-BD1C45E6D24E}" type="pres">
      <dgm:prSet presAssocID="{6B041436-0E86-4D35-BC27-D641E35023E9}" presName="textNode" presStyleLbl="bgShp" presStyleIdx="0" presStyleCnt="1"/>
      <dgm:spPr/>
      <dgm:t>
        <a:bodyPr/>
        <a:lstStyle/>
        <a:p>
          <a:endParaRPr lang="hr-HR"/>
        </a:p>
      </dgm:t>
    </dgm:pt>
    <dgm:pt modelId="{2C21BE2F-5A6A-43F7-982E-EF06AA372009}" type="pres">
      <dgm:prSet presAssocID="{6B041436-0E86-4D35-BC27-D641E35023E9}" presName="compChildNode" presStyleCnt="0"/>
      <dgm:spPr/>
    </dgm:pt>
    <dgm:pt modelId="{659584DC-5ABB-426E-A9B8-317871CC59B0}" type="pres">
      <dgm:prSet presAssocID="{6B041436-0E86-4D35-BC27-D641E35023E9}" presName="theInnerList" presStyleCnt="0"/>
      <dgm:spPr/>
    </dgm:pt>
    <dgm:pt modelId="{F7DD2044-AA6F-4B8B-A68C-3153FDDB996A}" type="pres">
      <dgm:prSet presAssocID="{3C698F35-8B94-4B89-A025-C278503F8CB0}" presName="child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FF6F723-2BB6-4B90-9A98-15C6D1F0D12C}" type="pres">
      <dgm:prSet presAssocID="{3C698F35-8B94-4B89-A025-C278503F8CB0}" presName="aSpace2" presStyleCnt="0"/>
      <dgm:spPr/>
    </dgm:pt>
    <dgm:pt modelId="{4BED89EA-C578-44F6-854B-7FF5C5910384}" type="pres">
      <dgm:prSet presAssocID="{DB1AD5EB-A118-4FF9-99D0-1FBA29D43321}" presName="child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CD695F4-3495-46C5-80C3-14DCAEA09DEA}" type="pres">
      <dgm:prSet presAssocID="{DB1AD5EB-A118-4FF9-99D0-1FBA29D43321}" presName="aSpace2" presStyleCnt="0"/>
      <dgm:spPr/>
    </dgm:pt>
    <dgm:pt modelId="{DCE2CDFC-80D5-47C4-A667-8BB27BF6EA18}" type="pres">
      <dgm:prSet presAssocID="{6164261E-CC0C-4825-BABB-7E425EE96032}" presName="child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0DC0770-0146-4B99-87AC-04D8F857CD74}" type="pres">
      <dgm:prSet presAssocID="{6164261E-CC0C-4825-BABB-7E425EE96032}" presName="aSpace2" presStyleCnt="0"/>
      <dgm:spPr/>
    </dgm:pt>
    <dgm:pt modelId="{19B8F0FE-F8F3-4A2B-9CD8-2C45480C5FDB}" type="pres">
      <dgm:prSet presAssocID="{5FA7D6B3-9B01-4439-A368-8C000EA7B64C}" presName="child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EEA7696-6B94-4E4E-8CA3-D07B8C7B745A}" type="pres">
      <dgm:prSet presAssocID="{5FA7D6B3-9B01-4439-A368-8C000EA7B64C}" presName="aSpace2" presStyleCnt="0"/>
      <dgm:spPr/>
    </dgm:pt>
    <dgm:pt modelId="{E0F44B97-F2E8-4B53-A0A0-8CF4523EE6B8}" type="pres">
      <dgm:prSet presAssocID="{CB8F2A64-7381-417E-8B9C-11765098DAC2}" presName="child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D8B6414-D636-4DA5-B4B6-E5CA1BD5FE57}" type="pres">
      <dgm:prSet presAssocID="{CB8F2A64-7381-417E-8B9C-11765098DAC2}" presName="aSpace2" presStyleCnt="0"/>
      <dgm:spPr/>
    </dgm:pt>
    <dgm:pt modelId="{DA3972A0-227F-42DB-AFC1-36DA4799CAC0}" type="pres">
      <dgm:prSet presAssocID="{09C7851A-7E60-4D22-A652-B42009BD3FBE}" presName="child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C4E6804-0EBF-4551-9DF9-5996458233D0}" type="pres">
      <dgm:prSet presAssocID="{09C7851A-7E60-4D22-A652-B42009BD3FBE}" presName="aSpace2" presStyleCnt="0"/>
      <dgm:spPr/>
    </dgm:pt>
    <dgm:pt modelId="{49FCE03C-718A-454F-80A3-0C257812D682}" type="pres">
      <dgm:prSet presAssocID="{B2C34C72-CD49-4475-AB31-638E49339D3E}" presName="child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594ADDB-EC68-47BD-8E4D-EAC4FEF1D6FE}" type="pres">
      <dgm:prSet presAssocID="{B2C34C72-CD49-4475-AB31-638E49339D3E}" presName="aSpace2" presStyleCnt="0"/>
      <dgm:spPr/>
    </dgm:pt>
    <dgm:pt modelId="{19500582-9206-480D-BA2D-9197446E4354}" type="pres">
      <dgm:prSet presAssocID="{A892F80B-2445-471B-8F67-E2E7929A0D2F}" presName="child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145AF47-929A-4414-8EF9-0B3DF9A8F3B2}" type="presOf" srcId="{B2C34C72-CD49-4475-AB31-638E49339D3E}" destId="{49FCE03C-718A-454F-80A3-0C257812D682}" srcOrd="0" destOrd="0" presId="urn:microsoft.com/office/officeart/2005/8/layout/lProcess2"/>
    <dgm:cxn modelId="{3943E9E5-0EC0-436D-AB23-1F0D4CFC97C0}" type="presOf" srcId="{6B041436-0E86-4D35-BC27-D641E35023E9}" destId="{0DC6B4E2-14E7-4C54-A161-BD1C45E6D24E}" srcOrd="1" destOrd="0" presId="urn:microsoft.com/office/officeart/2005/8/layout/lProcess2"/>
    <dgm:cxn modelId="{64CCB9B4-F28F-451B-B47F-A9591B2560B1}" srcId="{6B041436-0E86-4D35-BC27-D641E35023E9}" destId="{B2C34C72-CD49-4475-AB31-638E49339D3E}" srcOrd="6" destOrd="0" parTransId="{E5D71AC9-F60B-4B18-B7CF-69E7DB9B9DB4}" sibTransId="{2831B91A-743B-4F29-BEEE-E9AAF11F49ED}"/>
    <dgm:cxn modelId="{54985389-B4CA-4127-8066-45B985F6393D}" type="presOf" srcId="{E1AC29F2-F53F-4D16-9ABB-E6598033FF1C}" destId="{6891FAF5-4559-4372-A34B-02876E885C96}" srcOrd="0" destOrd="0" presId="urn:microsoft.com/office/officeart/2005/8/layout/lProcess2"/>
    <dgm:cxn modelId="{79B1410E-2B5F-4E56-9F2E-3E5BC06BA614}" type="presOf" srcId="{6164261E-CC0C-4825-BABB-7E425EE96032}" destId="{DCE2CDFC-80D5-47C4-A667-8BB27BF6EA18}" srcOrd="0" destOrd="0" presId="urn:microsoft.com/office/officeart/2005/8/layout/lProcess2"/>
    <dgm:cxn modelId="{E786684B-8F3C-438A-B0F3-E78BE337EFE8}" type="presOf" srcId="{CB8F2A64-7381-417E-8B9C-11765098DAC2}" destId="{E0F44B97-F2E8-4B53-A0A0-8CF4523EE6B8}" srcOrd="0" destOrd="0" presId="urn:microsoft.com/office/officeart/2005/8/layout/lProcess2"/>
    <dgm:cxn modelId="{22869335-DF4D-46E0-8EC5-1216B3F8B9A7}" srcId="{E1AC29F2-F53F-4D16-9ABB-E6598033FF1C}" destId="{6B041436-0E86-4D35-BC27-D641E35023E9}" srcOrd="0" destOrd="0" parTransId="{5CC21D8B-9532-4213-A142-79ED4B4FE926}" sibTransId="{81AA3596-E930-4E92-81C4-F55A415D9A01}"/>
    <dgm:cxn modelId="{AB596173-18A1-40D0-8D6E-849D78EB59D4}" type="presOf" srcId="{A892F80B-2445-471B-8F67-E2E7929A0D2F}" destId="{19500582-9206-480D-BA2D-9197446E4354}" srcOrd="0" destOrd="0" presId="urn:microsoft.com/office/officeart/2005/8/layout/lProcess2"/>
    <dgm:cxn modelId="{F7E02420-FA27-4FEC-A93C-70E068456A0A}" type="presOf" srcId="{3C698F35-8B94-4B89-A025-C278503F8CB0}" destId="{F7DD2044-AA6F-4B8B-A68C-3153FDDB996A}" srcOrd="0" destOrd="0" presId="urn:microsoft.com/office/officeart/2005/8/layout/lProcess2"/>
    <dgm:cxn modelId="{426D328F-28E3-47C0-B68B-477300F2D8C3}" srcId="{6B041436-0E86-4D35-BC27-D641E35023E9}" destId="{5FA7D6B3-9B01-4439-A368-8C000EA7B64C}" srcOrd="3" destOrd="0" parTransId="{16AE5190-58C2-480F-8689-088D4A81DB41}" sibTransId="{D3C4D2E1-A39D-4688-A49A-BC4199E9D5A6}"/>
    <dgm:cxn modelId="{70254C9D-B41D-4B5D-8C9F-ACC88D596748}" srcId="{6B041436-0E86-4D35-BC27-D641E35023E9}" destId="{A892F80B-2445-471B-8F67-E2E7929A0D2F}" srcOrd="7" destOrd="0" parTransId="{35754B1F-F4FD-46E1-A4EB-494D0183F813}" sibTransId="{17406800-FC61-4B6B-89F9-1EABC7F4A9C4}"/>
    <dgm:cxn modelId="{907B4090-DEDA-4DCA-83E8-977CDB24D267}" srcId="{6B041436-0E86-4D35-BC27-D641E35023E9}" destId="{CB8F2A64-7381-417E-8B9C-11765098DAC2}" srcOrd="4" destOrd="0" parTransId="{F27C67E8-2304-4B9F-8F53-32BB02063D95}" sibTransId="{9B5E5A63-A96E-4D9D-A1C4-6653F92A4412}"/>
    <dgm:cxn modelId="{CE585BD2-619A-47B7-BAB1-F86657E16285}" type="presOf" srcId="{5FA7D6B3-9B01-4439-A368-8C000EA7B64C}" destId="{19B8F0FE-F8F3-4A2B-9CD8-2C45480C5FDB}" srcOrd="0" destOrd="0" presId="urn:microsoft.com/office/officeart/2005/8/layout/lProcess2"/>
    <dgm:cxn modelId="{E4B0C33F-CCA3-47DC-ADCB-AF579E6DCE64}" srcId="{6B041436-0E86-4D35-BC27-D641E35023E9}" destId="{09C7851A-7E60-4D22-A652-B42009BD3FBE}" srcOrd="5" destOrd="0" parTransId="{0B165C67-8B68-4827-B0AC-75DF47D53FC1}" sibTransId="{0DCC470C-3567-458C-A83B-AC1D7D8B8267}"/>
    <dgm:cxn modelId="{0AC17960-69AD-4C97-A1E9-FFA4EF46739F}" srcId="{6B041436-0E86-4D35-BC27-D641E35023E9}" destId="{DB1AD5EB-A118-4FF9-99D0-1FBA29D43321}" srcOrd="1" destOrd="0" parTransId="{8F53AD3A-015F-46E5-9962-D5D51C1089EA}" sibTransId="{4252E91E-5B69-44E0-AEC0-F410AB4ED6F8}"/>
    <dgm:cxn modelId="{52607AC7-0979-41C0-8998-D31EDFD56E32}" type="presOf" srcId="{DB1AD5EB-A118-4FF9-99D0-1FBA29D43321}" destId="{4BED89EA-C578-44F6-854B-7FF5C5910384}" srcOrd="0" destOrd="0" presId="urn:microsoft.com/office/officeart/2005/8/layout/lProcess2"/>
    <dgm:cxn modelId="{CF4336E0-D9D2-44E7-B570-A7773E00FEB6}" type="presOf" srcId="{09C7851A-7E60-4D22-A652-B42009BD3FBE}" destId="{DA3972A0-227F-42DB-AFC1-36DA4799CAC0}" srcOrd="0" destOrd="0" presId="urn:microsoft.com/office/officeart/2005/8/layout/lProcess2"/>
    <dgm:cxn modelId="{0138EBBA-D942-47C9-8D3B-CA437CCEA0D6}" srcId="{6B041436-0E86-4D35-BC27-D641E35023E9}" destId="{3C698F35-8B94-4B89-A025-C278503F8CB0}" srcOrd="0" destOrd="0" parTransId="{29518EF3-F7B9-4D21-BFAF-6DEA36E2DE73}" sibTransId="{292598B0-5ACD-4CA1-9F65-96D84049BB66}"/>
    <dgm:cxn modelId="{9F4F4D89-6305-41A3-86D2-8383B7E231C5}" srcId="{6B041436-0E86-4D35-BC27-D641E35023E9}" destId="{6164261E-CC0C-4825-BABB-7E425EE96032}" srcOrd="2" destOrd="0" parTransId="{C988F643-4D3E-4A21-8553-D0556C234DBD}" sibTransId="{FD5245A9-943E-40E4-ADDF-0C975BC4628E}"/>
    <dgm:cxn modelId="{BB6308E1-D835-44CB-B361-AC0042D0EC39}" type="presOf" srcId="{6B041436-0E86-4D35-BC27-D641E35023E9}" destId="{DC397A26-70C4-40D3-9994-C41302513423}" srcOrd="0" destOrd="0" presId="urn:microsoft.com/office/officeart/2005/8/layout/lProcess2"/>
    <dgm:cxn modelId="{457C196A-66E2-4104-99B3-6AB10A281F1B}" type="presParOf" srcId="{6891FAF5-4559-4372-A34B-02876E885C96}" destId="{4D7A3C5A-3528-44F3-ABEA-9FD983698BC3}" srcOrd="0" destOrd="0" presId="urn:microsoft.com/office/officeart/2005/8/layout/lProcess2"/>
    <dgm:cxn modelId="{A9107C92-C06C-4FEC-AA61-7B97707555E8}" type="presParOf" srcId="{4D7A3C5A-3528-44F3-ABEA-9FD983698BC3}" destId="{DC397A26-70C4-40D3-9994-C41302513423}" srcOrd="0" destOrd="0" presId="urn:microsoft.com/office/officeart/2005/8/layout/lProcess2"/>
    <dgm:cxn modelId="{11FF3810-8C5C-4249-82E6-901110D043DC}" type="presParOf" srcId="{4D7A3C5A-3528-44F3-ABEA-9FD983698BC3}" destId="{0DC6B4E2-14E7-4C54-A161-BD1C45E6D24E}" srcOrd="1" destOrd="0" presId="urn:microsoft.com/office/officeart/2005/8/layout/lProcess2"/>
    <dgm:cxn modelId="{6FF65005-76D2-447F-815E-A8282D861BE0}" type="presParOf" srcId="{4D7A3C5A-3528-44F3-ABEA-9FD983698BC3}" destId="{2C21BE2F-5A6A-43F7-982E-EF06AA372009}" srcOrd="2" destOrd="0" presId="urn:microsoft.com/office/officeart/2005/8/layout/lProcess2"/>
    <dgm:cxn modelId="{834A57E6-C1F8-4F32-9D45-FE38E698F860}" type="presParOf" srcId="{2C21BE2F-5A6A-43F7-982E-EF06AA372009}" destId="{659584DC-5ABB-426E-A9B8-317871CC59B0}" srcOrd="0" destOrd="0" presId="urn:microsoft.com/office/officeart/2005/8/layout/lProcess2"/>
    <dgm:cxn modelId="{E1E9A690-3517-404D-83F7-35AF0DE333FF}" type="presParOf" srcId="{659584DC-5ABB-426E-A9B8-317871CC59B0}" destId="{F7DD2044-AA6F-4B8B-A68C-3153FDDB996A}" srcOrd="0" destOrd="0" presId="urn:microsoft.com/office/officeart/2005/8/layout/lProcess2"/>
    <dgm:cxn modelId="{7AE2E4A9-73CA-4F8B-AB04-898978131C87}" type="presParOf" srcId="{659584DC-5ABB-426E-A9B8-317871CC59B0}" destId="{CFF6F723-2BB6-4B90-9A98-15C6D1F0D12C}" srcOrd="1" destOrd="0" presId="urn:microsoft.com/office/officeart/2005/8/layout/lProcess2"/>
    <dgm:cxn modelId="{DE968AE0-EA41-4777-97E5-FBD2E0ADEBFB}" type="presParOf" srcId="{659584DC-5ABB-426E-A9B8-317871CC59B0}" destId="{4BED89EA-C578-44F6-854B-7FF5C5910384}" srcOrd="2" destOrd="0" presId="urn:microsoft.com/office/officeart/2005/8/layout/lProcess2"/>
    <dgm:cxn modelId="{916DE818-AF91-4412-9324-CB82D102C32D}" type="presParOf" srcId="{659584DC-5ABB-426E-A9B8-317871CC59B0}" destId="{ECD695F4-3495-46C5-80C3-14DCAEA09DEA}" srcOrd="3" destOrd="0" presId="urn:microsoft.com/office/officeart/2005/8/layout/lProcess2"/>
    <dgm:cxn modelId="{CC1DCF40-FF7B-4154-86C0-2387BF1DF1C3}" type="presParOf" srcId="{659584DC-5ABB-426E-A9B8-317871CC59B0}" destId="{DCE2CDFC-80D5-47C4-A667-8BB27BF6EA18}" srcOrd="4" destOrd="0" presId="urn:microsoft.com/office/officeart/2005/8/layout/lProcess2"/>
    <dgm:cxn modelId="{5C8AEE75-79FE-41EF-A18A-801102B12A21}" type="presParOf" srcId="{659584DC-5ABB-426E-A9B8-317871CC59B0}" destId="{B0DC0770-0146-4B99-87AC-04D8F857CD74}" srcOrd="5" destOrd="0" presId="urn:microsoft.com/office/officeart/2005/8/layout/lProcess2"/>
    <dgm:cxn modelId="{6DE257CA-F08E-43E9-925E-73D65FD7D126}" type="presParOf" srcId="{659584DC-5ABB-426E-A9B8-317871CC59B0}" destId="{19B8F0FE-F8F3-4A2B-9CD8-2C45480C5FDB}" srcOrd="6" destOrd="0" presId="urn:microsoft.com/office/officeart/2005/8/layout/lProcess2"/>
    <dgm:cxn modelId="{47B8285D-F079-4FDA-953C-DC0C5EB7495A}" type="presParOf" srcId="{659584DC-5ABB-426E-A9B8-317871CC59B0}" destId="{6EEA7696-6B94-4E4E-8CA3-D07B8C7B745A}" srcOrd="7" destOrd="0" presId="urn:microsoft.com/office/officeart/2005/8/layout/lProcess2"/>
    <dgm:cxn modelId="{691E9C72-D406-44F2-BDC2-2390CE209835}" type="presParOf" srcId="{659584DC-5ABB-426E-A9B8-317871CC59B0}" destId="{E0F44B97-F2E8-4B53-A0A0-8CF4523EE6B8}" srcOrd="8" destOrd="0" presId="urn:microsoft.com/office/officeart/2005/8/layout/lProcess2"/>
    <dgm:cxn modelId="{78AF1C03-8C52-41D1-BF8F-74AF89773C5D}" type="presParOf" srcId="{659584DC-5ABB-426E-A9B8-317871CC59B0}" destId="{BD8B6414-D636-4DA5-B4B6-E5CA1BD5FE57}" srcOrd="9" destOrd="0" presId="urn:microsoft.com/office/officeart/2005/8/layout/lProcess2"/>
    <dgm:cxn modelId="{FDE0274E-0881-4F68-977B-26DEB1C89EC3}" type="presParOf" srcId="{659584DC-5ABB-426E-A9B8-317871CC59B0}" destId="{DA3972A0-227F-42DB-AFC1-36DA4799CAC0}" srcOrd="10" destOrd="0" presId="urn:microsoft.com/office/officeart/2005/8/layout/lProcess2"/>
    <dgm:cxn modelId="{EA9D0D14-8C29-48A2-8366-45E33BAB85FB}" type="presParOf" srcId="{659584DC-5ABB-426E-A9B8-317871CC59B0}" destId="{AC4E6804-0EBF-4551-9DF9-5996458233D0}" srcOrd="11" destOrd="0" presId="urn:microsoft.com/office/officeart/2005/8/layout/lProcess2"/>
    <dgm:cxn modelId="{905C7357-22AD-438D-A7D0-9C55CB112B07}" type="presParOf" srcId="{659584DC-5ABB-426E-A9B8-317871CC59B0}" destId="{49FCE03C-718A-454F-80A3-0C257812D682}" srcOrd="12" destOrd="0" presId="urn:microsoft.com/office/officeart/2005/8/layout/lProcess2"/>
    <dgm:cxn modelId="{7CC281F3-8DF4-4FA9-841F-75FB095D9A0C}" type="presParOf" srcId="{659584DC-5ABB-426E-A9B8-317871CC59B0}" destId="{D594ADDB-EC68-47BD-8E4D-EAC4FEF1D6FE}" srcOrd="13" destOrd="0" presId="urn:microsoft.com/office/officeart/2005/8/layout/lProcess2"/>
    <dgm:cxn modelId="{5D1D0824-3235-49C1-8A5F-5AAF418074E9}" type="presParOf" srcId="{659584DC-5ABB-426E-A9B8-317871CC59B0}" destId="{19500582-9206-480D-BA2D-9197446E4354}" srcOrd="14" destOrd="0" presId="urn:microsoft.com/office/officeart/2005/8/layout/lProcess2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F7BAA05-8182-4A56-A22E-71DE9901C6BD}" type="doc">
      <dgm:prSet loTypeId="urn:microsoft.com/office/officeart/2005/8/layout/orgChart1" loCatId="hierarchy" qsTypeId="urn:microsoft.com/office/officeart/2005/8/quickstyle/3d3" qsCatId="3D" csTypeId="urn:microsoft.com/office/officeart/2005/8/colors/accent1_4" csCatId="accent1" phldr="1"/>
      <dgm:spPr/>
      <dgm:t>
        <a:bodyPr/>
        <a:lstStyle/>
        <a:p>
          <a:endParaRPr lang="hr-HR"/>
        </a:p>
      </dgm:t>
    </dgm:pt>
    <dgm:pt modelId="{86A55B5F-7E44-4C2C-9B8A-7A390214221B}">
      <dgm:prSet phldrT="[Text]" custT="1"/>
      <dgm:spPr/>
      <dgm:t>
        <a:bodyPr/>
        <a:lstStyle/>
        <a:p>
          <a:r>
            <a:rPr lang="hr-HR" sz="1200" dirty="0" smtClean="0"/>
            <a:t>Generalna skupština UN-a</a:t>
          </a:r>
          <a:endParaRPr lang="hr-HR" sz="1200" dirty="0"/>
        </a:p>
      </dgm:t>
    </dgm:pt>
    <dgm:pt modelId="{640CEF02-FB0E-4822-8B82-A4CB43934EA0}" type="parTrans" cxnId="{B5D6FD77-B07E-4BB4-A731-99B9A8A72CD6}">
      <dgm:prSet/>
      <dgm:spPr/>
      <dgm:t>
        <a:bodyPr/>
        <a:lstStyle/>
        <a:p>
          <a:endParaRPr lang="hr-HR"/>
        </a:p>
      </dgm:t>
    </dgm:pt>
    <dgm:pt modelId="{205C3D55-A0BC-46DD-B153-BC8B27AAC0FA}" type="sibTrans" cxnId="{B5D6FD77-B07E-4BB4-A731-99B9A8A72CD6}">
      <dgm:prSet/>
      <dgm:spPr/>
      <dgm:t>
        <a:bodyPr/>
        <a:lstStyle/>
        <a:p>
          <a:endParaRPr lang="hr-HR"/>
        </a:p>
      </dgm:t>
    </dgm:pt>
    <dgm:pt modelId="{A54A8F0C-C8FD-4F97-BA56-739723622B06}" type="asst">
      <dgm:prSet phldrT="[Text]" custT="1"/>
      <dgm:spPr/>
      <dgm:t>
        <a:bodyPr/>
        <a:lstStyle/>
        <a:p>
          <a:r>
            <a:rPr lang="hr-HR" sz="1000" dirty="0" smtClean="0"/>
            <a:t>Plenum  - predstavnici 192 zemlje članice</a:t>
          </a:r>
          <a:endParaRPr lang="hr-HR" sz="1000" dirty="0"/>
        </a:p>
      </dgm:t>
    </dgm:pt>
    <dgm:pt modelId="{C44AABCC-BB08-4A15-A7E7-4F1BE24A5001}" type="parTrans" cxnId="{196E9A64-3AEE-4696-A64D-74F3761F4640}">
      <dgm:prSet/>
      <dgm:spPr/>
      <dgm:t>
        <a:bodyPr/>
        <a:lstStyle/>
        <a:p>
          <a:endParaRPr lang="hr-HR"/>
        </a:p>
      </dgm:t>
    </dgm:pt>
    <dgm:pt modelId="{896E38A1-9B0B-4E15-8DDA-4F5A265F5106}" type="sibTrans" cxnId="{196E9A64-3AEE-4696-A64D-74F3761F4640}">
      <dgm:prSet/>
      <dgm:spPr/>
      <dgm:t>
        <a:bodyPr/>
        <a:lstStyle/>
        <a:p>
          <a:endParaRPr lang="hr-HR"/>
        </a:p>
      </dgm:t>
    </dgm:pt>
    <dgm:pt modelId="{CF9331F9-726A-4B45-908D-269FA1AF2EDA}">
      <dgm:prSet phldrT="[Text]" custT="1"/>
      <dgm:spPr/>
      <dgm:t>
        <a:bodyPr/>
        <a:lstStyle/>
        <a:p>
          <a:r>
            <a:rPr lang="hr-HR" sz="1000" dirty="0" smtClean="0"/>
            <a:t>Odbor za ljudska prava</a:t>
          </a:r>
          <a:endParaRPr lang="hr-HR" sz="1000" dirty="0"/>
        </a:p>
      </dgm:t>
    </dgm:pt>
    <dgm:pt modelId="{633E58D9-BDD7-460F-ABC3-BD3A0A714FE5}" type="parTrans" cxnId="{AD39D769-8E18-4FC5-A5F7-B59D141035C7}">
      <dgm:prSet/>
      <dgm:spPr/>
      <dgm:t>
        <a:bodyPr/>
        <a:lstStyle/>
        <a:p>
          <a:endParaRPr lang="hr-HR"/>
        </a:p>
      </dgm:t>
    </dgm:pt>
    <dgm:pt modelId="{97881636-B1CA-4337-AE5E-0DF17DB435F0}" type="sibTrans" cxnId="{AD39D769-8E18-4FC5-A5F7-B59D141035C7}">
      <dgm:prSet/>
      <dgm:spPr/>
      <dgm:t>
        <a:bodyPr/>
        <a:lstStyle/>
        <a:p>
          <a:endParaRPr lang="hr-HR"/>
        </a:p>
      </dgm:t>
    </dgm:pt>
    <dgm:pt modelId="{876718F1-C4C1-47BD-BF68-9D38EAE7DB77}">
      <dgm:prSet phldrT="[Text]" custT="1"/>
      <dgm:spPr/>
      <dgm:t>
        <a:bodyPr/>
        <a:lstStyle/>
        <a:p>
          <a:r>
            <a:rPr lang="hr-HR" sz="1000" dirty="0" smtClean="0"/>
            <a:t>Odbor za gospodarska, socijalna i kulturna prava</a:t>
          </a:r>
          <a:endParaRPr lang="hr-HR" sz="1000" dirty="0"/>
        </a:p>
      </dgm:t>
    </dgm:pt>
    <dgm:pt modelId="{1206E113-0896-498E-BFFD-AB502308081B}" type="parTrans" cxnId="{876221D6-7053-423F-A87D-FC06EB6A5C83}">
      <dgm:prSet/>
      <dgm:spPr/>
      <dgm:t>
        <a:bodyPr/>
        <a:lstStyle/>
        <a:p>
          <a:endParaRPr lang="hr-HR"/>
        </a:p>
      </dgm:t>
    </dgm:pt>
    <dgm:pt modelId="{5F26D8A6-CF9A-4758-B6B2-C1B17C2C7B04}" type="sibTrans" cxnId="{876221D6-7053-423F-A87D-FC06EB6A5C83}">
      <dgm:prSet/>
      <dgm:spPr/>
      <dgm:t>
        <a:bodyPr/>
        <a:lstStyle/>
        <a:p>
          <a:endParaRPr lang="hr-HR"/>
        </a:p>
      </dgm:t>
    </dgm:pt>
    <dgm:pt modelId="{5560CE4C-1FAE-45CB-972C-2C3F35F14E64}">
      <dgm:prSet phldrT="[Text]" custT="1"/>
      <dgm:spPr/>
      <dgm:t>
        <a:bodyPr/>
        <a:lstStyle/>
        <a:p>
          <a:r>
            <a:rPr lang="hr-HR" sz="1000" dirty="0" smtClean="0"/>
            <a:t>Odbor za ukidanje rasne diskriminacije</a:t>
          </a:r>
          <a:endParaRPr lang="hr-HR" sz="1000" dirty="0"/>
        </a:p>
      </dgm:t>
    </dgm:pt>
    <dgm:pt modelId="{58C73488-D182-45D7-9B6B-AC0B1C71E0E2}" type="parTrans" cxnId="{16B3068E-CFCA-4CB8-B1F2-272FCDD82B1C}">
      <dgm:prSet/>
      <dgm:spPr/>
      <dgm:t>
        <a:bodyPr/>
        <a:lstStyle/>
        <a:p>
          <a:endParaRPr lang="hr-HR"/>
        </a:p>
      </dgm:t>
    </dgm:pt>
    <dgm:pt modelId="{EEA8875D-15FB-42FC-B434-1810ED6B22B0}" type="sibTrans" cxnId="{16B3068E-CFCA-4CB8-B1F2-272FCDD82B1C}">
      <dgm:prSet/>
      <dgm:spPr/>
      <dgm:t>
        <a:bodyPr/>
        <a:lstStyle/>
        <a:p>
          <a:endParaRPr lang="hr-HR"/>
        </a:p>
      </dgm:t>
    </dgm:pt>
    <dgm:pt modelId="{3E8EC1ED-EF2A-4D2B-B0A1-12B002818C2E}">
      <dgm:prSet custT="1"/>
      <dgm:spPr/>
      <dgm:t>
        <a:bodyPr/>
        <a:lstStyle/>
        <a:p>
          <a:r>
            <a:rPr lang="hr-HR" sz="1000" dirty="0" smtClean="0"/>
            <a:t>Odbor protiv mučenja</a:t>
          </a:r>
          <a:endParaRPr lang="hr-HR" sz="1000" dirty="0"/>
        </a:p>
      </dgm:t>
    </dgm:pt>
    <dgm:pt modelId="{86254397-C7B7-487D-BE8D-B24026BD2DFE}" type="parTrans" cxnId="{7387B58A-497C-45BC-970C-67AFFFB77BA2}">
      <dgm:prSet/>
      <dgm:spPr/>
      <dgm:t>
        <a:bodyPr/>
        <a:lstStyle/>
        <a:p>
          <a:endParaRPr lang="hr-HR"/>
        </a:p>
      </dgm:t>
    </dgm:pt>
    <dgm:pt modelId="{3A60FF44-DFF0-4ADD-B007-5CFE134BD24C}" type="sibTrans" cxnId="{7387B58A-497C-45BC-970C-67AFFFB77BA2}">
      <dgm:prSet/>
      <dgm:spPr/>
      <dgm:t>
        <a:bodyPr/>
        <a:lstStyle/>
        <a:p>
          <a:endParaRPr lang="hr-HR"/>
        </a:p>
      </dgm:t>
    </dgm:pt>
    <dgm:pt modelId="{292548E9-79FB-47CC-8BAB-557A55C706CC}">
      <dgm:prSet custT="1"/>
      <dgm:spPr/>
      <dgm:t>
        <a:bodyPr/>
        <a:lstStyle/>
        <a:p>
          <a:r>
            <a:rPr lang="hr-HR" sz="1000" dirty="0" smtClean="0"/>
            <a:t>Odbor za ukidanje diskriminacije žena</a:t>
          </a:r>
          <a:endParaRPr lang="hr-HR" sz="1000" dirty="0"/>
        </a:p>
      </dgm:t>
    </dgm:pt>
    <dgm:pt modelId="{76284FA1-1E89-4D57-AF13-EBDABBF7AA0E}" type="parTrans" cxnId="{333A9963-2425-4537-80F7-E064013472BD}">
      <dgm:prSet/>
      <dgm:spPr/>
      <dgm:t>
        <a:bodyPr/>
        <a:lstStyle/>
        <a:p>
          <a:endParaRPr lang="hr-HR"/>
        </a:p>
      </dgm:t>
    </dgm:pt>
    <dgm:pt modelId="{745B7631-211B-4C83-8072-CDD6D1F17FC9}" type="sibTrans" cxnId="{333A9963-2425-4537-80F7-E064013472BD}">
      <dgm:prSet/>
      <dgm:spPr/>
      <dgm:t>
        <a:bodyPr/>
        <a:lstStyle/>
        <a:p>
          <a:endParaRPr lang="hr-HR"/>
        </a:p>
      </dgm:t>
    </dgm:pt>
    <dgm:pt modelId="{430B0545-2153-4581-88C8-D113BBC021BE}">
      <dgm:prSet custT="1"/>
      <dgm:spPr/>
      <dgm:t>
        <a:bodyPr/>
        <a:lstStyle/>
        <a:p>
          <a:r>
            <a:rPr lang="hr-HR" sz="1000" dirty="0" smtClean="0"/>
            <a:t>Odbor za prava djeteta</a:t>
          </a:r>
          <a:endParaRPr lang="hr-HR" sz="1000" dirty="0"/>
        </a:p>
      </dgm:t>
    </dgm:pt>
    <dgm:pt modelId="{1E4CEE13-5957-4B3D-9E7C-822158B9282E}" type="parTrans" cxnId="{1F9C11B5-7E1B-4FA1-95CB-9763D640B52E}">
      <dgm:prSet/>
      <dgm:spPr/>
      <dgm:t>
        <a:bodyPr/>
        <a:lstStyle/>
        <a:p>
          <a:endParaRPr lang="hr-HR"/>
        </a:p>
      </dgm:t>
    </dgm:pt>
    <dgm:pt modelId="{3BDFE3B8-DAAD-47B5-9B24-CBB90F8C3694}" type="sibTrans" cxnId="{1F9C11B5-7E1B-4FA1-95CB-9763D640B52E}">
      <dgm:prSet/>
      <dgm:spPr/>
      <dgm:t>
        <a:bodyPr/>
        <a:lstStyle/>
        <a:p>
          <a:endParaRPr lang="hr-HR"/>
        </a:p>
      </dgm:t>
    </dgm:pt>
    <dgm:pt modelId="{046D335E-15E0-48EC-89CB-B11CE077F372}" type="pres">
      <dgm:prSet presAssocID="{1F7BAA05-8182-4A56-A22E-71DE9901C6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17DE2656-A23A-461C-A624-5408CD08523C}" type="pres">
      <dgm:prSet presAssocID="{86A55B5F-7E44-4C2C-9B8A-7A390214221B}" presName="hierRoot1" presStyleCnt="0">
        <dgm:presLayoutVars>
          <dgm:hierBranch val="init"/>
        </dgm:presLayoutVars>
      </dgm:prSet>
      <dgm:spPr/>
      <dgm:t>
        <a:bodyPr/>
        <a:lstStyle/>
        <a:p>
          <a:endParaRPr lang="hr-HR"/>
        </a:p>
      </dgm:t>
    </dgm:pt>
    <dgm:pt modelId="{BE7FBB69-ECC4-4709-8B64-4F8528B7751C}" type="pres">
      <dgm:prSet presAssocID="{86A55B5F-7E44-4C2C-9B8A-7A390214221B}" presName="rootComposite1" presStyleCnt="0"/>
      <dgm:spPr/>
      <dgm:t>
        <a:bodyPr/>
        <a:lstStyle/>
        <a:p>
          <a:endParaRPr lang="hr-HR"/>
        </a:p>
      </dgm:t>
    </dgm:pt>
    <dgm:pt modelId="{10063BE8-13E6-4BF5-A082-95BF0D970536}" type="pres">
      <dgm:prSet presAssocID="{86A55B5F-7E44-4C2C-9B8A-7A390214221B}" presName="rootText1" presStyleLbl="node0" presStyleIdx="0" presStyleCnt="1" custScaleX="345808" custScaleY="285561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9A611EEA-EE2B-42DD-8B1E-7424BA8A07E4}" type="pres">
      <dgm:prSet presAssocID="{86A55B5F-7E44-4C2C-9B8A-7A390214221B}" presName="rootConnector1" presStyleLbl="node1" presStyleIdx="0" presStyleCnt="0"/>
      <dgm:spPr/>
      <dgm:t>
        <a:bodyPr/>
        <a:lstStyle/>
        <a:p>
          <a:endParaRPr lang="hr-HR"/>
        </a:p>
      </dgm:t>
    </dgm:pt>
    <dgm:pt modelId="{85D6DCCE-195C-4A2B-8664-7562160767C2}" type="pres">
      <dgm:prSet presAssocID="{86A55B5F-7E44-4C2C-9B8A-7A390214221B}" presName="hierChild2" presStyleCnt="0"/>
      <dgm:spPr/>
      <dgm:t>
        <a:bodyPr/>
        <a:lstStyle/>
        <a:p>
          <a:endParaRPr lang="hr-HR"/>
        </a:p>
      </dgm:t>
    </dgm:pt>
    <dgm:pt modelId="{844C3C13-3D9C-47AD-B74A-5EB40DF1B7DA}" type="pres">
      <dgm:prSet presAssocID="{633E58D9-BDD7-460F-ABC3-BD3A0A714FE5}" presName="Name37" presStyleLbl="parChTrans1D2" presStyleIdx="0" presStyleCnt="7"/>
      <dgm:spPr/>
      <dgm:t>
        <a:bodyPr/>
        <a:lstStyle/>
        <a:p>
          <a:endParaRPr lang="hr-HR"/>
        </a:p>
      </dgm:t>
    </dgm:pt>
    <dgm:pt modelId="{FE2B6765-7D20-41FB-A15E-3B231BA38B14}" type="pres">
      <dgm:prSet presAssocID="{CF9331F9-726A-4B45-908D-269FA1AF2EDA}" presName="hierRoot2" presStyleCnt="0">
        <dgm:presLayoutVars>
          <dgm:hierBranch val="init"/>
        </dgm:presLayoutVars>
      </dgm:prSet>
      <dgm:spPr/>
      <dgm:t>
        <a:bodyPr/>
        <a:lstStyle/>
        <a:p>
          <a:endParaRPr lang="hr-HR"/>
        </a:p>
      </dgm:t>
    </dgm:pt>
    <dgm:pt modelId="{D21EBE9B-C768-49CD-8B66-87C38636B3A8}" type="pres">
      <dgm:prSet presAssocID="{CF9331F9-726A-4B45-908D-269FA1AF2EDA}" presName="rootComposite" presStyleCnt="0"/>
      <dgm:spPr/>
      <dgm:t>
        <a:bodyPr/>
        <a:lstStyle/>
        <a:p>
          <a:endParaRPr lang="hr-HR"/>
        </a:p>
      </dgm:t>
    </dgm:pt>
    <dgm:pt modelId="{16CAD61E-D22E-422C-9361-36DCC85159F7}" type="pres">
      <dgm:prSet presAssocID="{CF9331F9-726A-4B45-908D-269FA1AF2EDA}" presName="rootText" presStyleLbl="node2" presStyleIdx="0" presStyleCnt="6" custScaleY="55836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354679-02BA-4B3A-8A84-7EB440F72975}" type="pres">
      <dgm:prSet presAssocID="{CF9331F9-726A-4B45-908D-269FA1AF2EDA}" presName="rootConnector" presStyleLbl="node2" presStyleIdx="0" presStyleCnt="6"/>
      <dgm:spPr/>
      <dgm:t>
        <a:bodyPr/>
        <a:lstStyle/>
        <a:p>
          <a:endParaRPr lang="hr-HR"/>
        </a:p>
      </dgm:t>
    </dgm:pt>
    <dgm:pt modelId="{C48AB1A8-8209-48B6-95D6-77F258F3569A}" type="pres">
      <dgm:prSet presAssocID="{CF9331F9-726A-4B45-908D-269FA1AF2EDA}" presName="hierChild4" presStyleCnt="0"/>
      <dgm:spPr/>
      <dgm:t>
        <a:bodyPr/>
        <a:lstStyle/>
        <a:p>
          <a:endParaRPr lang="hr-HR"/>
        </a:p>
      </dgm:t>
    </dgm:pt>
    <dgm:pt modelId="{1D0D1FD5-F92B-4577-AADC-FA79C0095112}" type="pres">
      <dgm:prSet presAssocID="{CF9331F9-726A-4B45-908D-269FA1AF2EDA}" presName="hierChild5" presStyleCnt="0"/>
      <dgm:spPr/>
      <dgm:t>
        <a:bodyPr/>
        <a:lstStyle/>
        <a:p>
          <a:endParaRPr lang="hr-HR"/>
        </a:p>
      </dgm:t>
    </dgm:pt>
    <dgm:pt modelId="{94B89C1E-ABD6-4DFD-AEA5-7D9D79AA57FA}" type="pres">
      <dgm:prSet presAssocID="{1206E113-0896-498E-BFFD-AB502308081B}" presName="Name37" presStyleLbl="parChTrans1D2" presStyleIdx="1" presStyleCnt="7"/>
      <dgm:spPr/>
      <dgm:t>
        <a:bodyPr/>
        <a:lstStyle/>
        <a:p>
          <a:endParaRPr lang="hr-HR"/>
        </a:p>
      </dgm:t>
    </dgm:pt>
    <dgm:pt modelId="{18AD1101-6FDD-48A4-8691-3395F3B4A333}" type="pres">
      <dgm:prSet presAssocID="{876718F1-C4C1-47BD-BF68-9D38EAE7DB77}" presName="hierRoot2" presStyleCnt="0">
        <dgm:presLayoutVars>
          <dgm:hierBranch val="init"/>
        </dgm:presLayoutVars>
      </dgm:prSet>
      <dgm:spPr/>
      <dgm:t>
        <a:bodyPr/>
        <a:lstStyle/>
        <a:p>
          <a:endParaRPr lang="hr-HR"/>
        </a:p>
      </dgm:t>
    </dgm:pt>
    <dgm:pt modelId="{CDA6D533-D051-41CF-A4C0-91F0666877CC}" type="pres">
      <dgm:prSet presAssocID="{876718F1-C4C1-47BD-BF68-9D38EAE7DB77}" presName="rootComposite" presStyleCnt="0"/>
      <dgm:spPr/>
      <dgm:t>
        <a:bodyPr/>
        <a:lstStyle/>
        <a:p>
          <a:endParaRPr lang="hr-HR"/>
        </a:p>
      </dgm:t>
    </dgm:pt>
    <dgm:pt modelId="{D56F6A40-46C6-4E1E-A000-88D78AD30559}" type="pres">
      <dgm:prSet presAssocID="{876718F1-C4C1-47BD-BF68-9D38EAE7DB77}" presName="rootText" presStyleLbl="node2" presStyleIdx="1" presStyleCnt="6" custScaleY="55836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F3BCA44-1949-4F0C-B133-A1E789D12F95}" type="pres">
      <dgm:prSet presAssocID="{876718F1-C4C1-47BD-BF68-9D38EAE7DB77}" presName="rootConnector" presStyleLbl="node2" presStyleIdx="1" presStyleCnt="6"/>
      <dgm:spPr/>
      <dgm:t>
        <a:bodyPr/>
        <a:lstStyle/>
        <a:p>
          <a:endParaRPr lang="hr-HR"/>
        </a:p>
      </dgm:t>
    </dgm:pt>
    <dgm:pt modelId="{D970A72B-7015-4A23-AF80-61423919C87D}" type="pres">
      <dgm:prSet presAssocID="{876718F1-C4C1-47BD-BF68-9D38EAE7DB77}" presName="hierChild4" presStyleCnt="0"/>
      <dgm:spPr/>
      <dgm:t>
        <a:bodyPr/>
        <a:lstStyle/>
        <a:p>
          <a:endParaRPr lang="hr-HR"/>
        </a:p>
      </dgm:t>
    </dgm:pt>
    <dgm:pt modelId="{7186D6E2-DA38-4846-85B5-FF44A6661DA7}" type="pres">
      <dgm:prSet presAssocID="{876718F1-C4C1-47BD-BF68-9D38EAE7DB77}" presName="hierChild5" presStyleCnt="0"/>
      <dgm:spPr/>
      <dgm:t>
        <a:bodyPr/>
        <a:lstStyle/>
        <a:p>
          <a:endParaRPr lang="hr-HR"/>
        </a:p>
      </dgm:t>
    </dgm:pt>
    <dgm:pt modelId="{29282843-F188-470B-979F-E424BF3335B0}" type="pres">
      <dgm:prSet presAssocID="{58C73488-D182-45D7-9B6B-AC0B1C71E0E2}" presName="Name37" presStyleLbl="parChTrans1D2" presStyleIdx="2" presStyleCnt="7"/>
      <dgm:spPr/>
      <dgm:t>
        <a:bodyPr/>
        <a:lstStyle/>
        <a:p>
          <a:endParaRPr lang="hr-HR"/>
        </a:p>
      </dgm:t>
    </dgm:pt>
    <dgm:pt modelId="{B4D862A7-FF61-460C-816C-642B9EA09E74}" type="pres">
      <dgm:prSet presAssocID="{5560CE4C-1FAE-45CB-972C-2C3F35F14E64}" presName="hierRoot2" presStyleCnt="0">
        <dgm:presLayoutVars>
          <dgm:hierBranch val="init"/>
        </dgm:presLayoutVars>
      </dgm:prSet>
      <dgm:spPr/>
      <dgm:t>
        <a:bodyPr/>
        <a:lstStyle/>
        <a:p>
          <a:endParaRPr lang="hr-HR"/>
        </a:p>
      </dgm:t>
    </dgm:pt>
    <dgm:pt modelId="{95A8B6DC-7BFB-4CC9-8A3A-7F3E45B2FB56}" type="pres">
      <dgm:prSet presAssocID="{5560CE4C-1FAE-45CB-972C-2C3F35F14E64}" presName="rootComposite" presStyleCnt="0"/>
      <dgm:spPr/>
      <dgm:t>
        <a:bodyPr/>
        <a:lstStyle/>
        <a:p>
          <a:endParaRPr lang="hr-HR"/>
        </a:p>
      </dgm:t>
    </dgm:pt>
    <dgm:pt modelId="{79960C56-CDA5-4E0B-BC4F-6A974E077C64}" type="pres">
      <dgm:prSet presAssocID="{5560CE4C-1FAE-45CB-972C-2C3F35F14E64}" presName="rootText" presStyleLbl="node2" presStyleIdx="2" presStyleCnt="6" custScaleY="5439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A292B8A-C346-4356-A3CF-BAD83D0BC9D0}" type="pres">
      <dgm:prSet presAssocID="{5560CE4C-1FAE-45CB-972C-2C3F35F14E64}" presName="rootConnector" presStyleLbl="node2" presStyleIdx="2" presStyleCnt="6"/>
      <dgm:spPr/>
      <dgm:t>
        <a:bodyPr/>
        <a:lstStyle/>
        <a:p>
          <a:endParaRPr lang="hr-HR"/>
        </a:p>
      </dgm:t>
    </dgm:pt>
    <dgm:pt modelId="{873F847D-FF99-4588-8E9F-98B696F8DA41}" type="pres">
      <dgm:prSet presAssocID="{5560CE4C-1FAE-45CB-972C-2C3F35F14E64}" presName="hierChild4" presStyleCnt="0"/>
      <dgm:spPr/>
      <dgm:t>
        <a:bodyPr/>
        <a:lstStyle/>
        <a:p>
          <a:endParaRPr lang="hr-HR"/>
        </a:p>
      </dgm:t>
    </dgm:pt>
    <dgm:pt modelId="{046D5CC9-6668-4764-BB0D-2C05F2F0A863}" type="pres">
      <dgm:prSet presAssocID="{5560CE4C-1FAE-45CB-972C-2C3F35F14E64}" presName="hierChild5" presStyleCnt="0"/>
      <dgm:spPr/>
      <dgm:t>
        <a:bodyPr/>
        <a:lstStyle/>
        <a:p>
          <a:endParaRPr lang="hr-HR"/>
        </a:p>
      </dgm:t>
    </dgm:pt>
    <dgm:pt modelId="{C0CDB87D-549D-4C51-9629-0315898F3C61}" type="pres">
      <dgm:prSet presAssocID="{86254397-C7B7-487D-BE8D-B24026BD2DFE}" presName="Name37" presStyleLbl="parChTrans1D2" presStyleIdx="3" presStyleCnt="7"/>
      <dgm:spPr/>
      <dgm:t>
        <a:bodyPr/>
        <a:lstStyle/>
        <a:p>
          <a:endParaRPr lang="hr-HR"/>
        </a:p>
      </dgm:t>
    </dgm:pt>
    <dgm:pt modelId="{56959735-5601-4AFB-A616-778E69F32C49}" type="pres">
      <dgm:prSet presAssocID="{3E8EC1ED-EF2A-4D2B-B0A1-12B002818C2E}" presName="hierRoot2" presStyleCnt="0">
        <dgm:presLayoutVars>
          <dgm:hierBranch val="init"/>
        </dgm:presLayoutVars>
      </dgm:prSet>
      <dgm:spPr/>
      <dgm:t>
        <a:bodyPr/>
        <a:lstStyle/>
        <a:p>
          <a:endParaRPr lang="hr-HR"/>
        </a:p>
      </dgm:t>
    </dgm:pt>
    <dgm:pt modelId="{6D39B476-33AD-4C6C-B8EE-194A849D4B5A}" type="pres">
      <dgm:prSet presAssocID="{3E8EC1ED-EF2A-4D2B-B0A1-12B002818C2E}" presName="rootComposite" presStyleCnt="0"/>
      <dgm:spPr/>
      <dgm:t>
        <a:bodyPr/>
        <a:lstStyle/>
        <a:p>
          <a:endParaRPr lang="hr-HR"/>
        </a:p>
      </dgm:t>
    </dgm:pt>
    <dgm:pt modelId="{D91186FE-F697-4D26-B69A-97A791A15B37}" type="pres">
      <dgm:prSet presAssocID="{3E8EC1ED-EF2A-4D2B-B0A1-12B002818C2E}" presName="rootText" presStyleLbl="node2" presStyleIdx="3" presStyleCnt="6" custScaleY="56268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3F0B537F-6F6E-4B18-A0C3-2BD518979314}" type="pres">
      <dgm:prSet presAssocID="{3E8EC1ED-EF2A-4D2B-B0A1-12B002818C2E}" presName="rootConnector" presStyleLbl="node2" presStyleIdx="3" presStyleCnt="6"/>
      <dgm:spPr/>
      <dgm:t>
        <a:bodyPr/>
        <a:lstStyle/>
        <a:p>
          <a:endParaRPr lang="hr-HR"/>
        </a:p>
      </dgm:t>
    </dgm:pt>
    <dgm:pt modelId="{FD6CE1D9-A4AB-4C37-B304-927A9B1FF2C1}" type="pres">
      <dgm:prSet presAssocID="{3E8EC1ED-EF2A-4D2B-B0A1-12B002818C2E}" presName="hierChild4" presStyleCnt="0"/>
      <dgm:spPr/>
      <dgm:t>
        <a:bodyPr/>
        <a:lstStyle/>
        <a:p>
          <a:endParaRPr lang="hr-HR"/>
        </a:p>
      </dgm:t>
    </dgm:pt>
    <dgm:pt modelId="{80AD0C51-CD3D-4D2E-80A1-9168DEB8A4FC}" type="pres">
      <dgm:prSet presAssocID="{3E8EC1ED-EF2A-4D2B-B0A1-12B002818C2E}" presName="hierChild5" presStyleCnt="0"/>
      <dgm:spPr/>
      <dgm:t>
        <a:bodyPr/>
        <a:lstStyle/>
        <a:p>
          <a:endParaRPr lang="hr-HR"/>
        </a:p>
      </dgm:t>
    </dgm:pt>
    <dgm:pt modelId="{5B2DC83E-A8FA-4F3A-B7E6-FBBF9715811E}" type="pres">
      <dgm:prSet presAssocID="{76284FA1-1E89-4D57-AF13-EBDABBF7AA0E}" presName="Name37" presStyleLbl="parChTrans1D2" presStyleIdx="4" presStyleCnt="7"/>
      <dgm:spPr/>
      <dgm:t>
        <a:bodyPr/>
        <a:lstStyle/>
        <a:p>
          <a:endParaRPr lang="hr-HR"/>
        </a:p>
      </dgm:t>
    </dgm:pt>
    <dgm:pt modelId="{8454B803-0AFA-45E5-ACF5-12695E79F262}" type="pres">
      <dgm:prSet presAssocID="{292548E9-79FB-47CC-8BAB-557A55C706CC}" presName="hierRoot2" presStyleCnt="0">
        <dgm:presLayoutVars>
          <dgm:hierBranch val="init"/>
        </dgm:presLayoutVars>
      </dgm:prSet>
      <dgm:spPr/>
      <dgm:t>
        <a:bodyPr/>
        <a:lstStyle/>
        <a:p>
          <a:endParaRPr lang="hr-HR"/>
        </a:p>
      </dgm:t>
    </dgm:pt>
    <dgm:pt modelId="{373B582B-1BEF-4F9A-943F-C392C298D556}" type="pres">
      <dgm:prSet presAssocID="{292548E9-79FB-47CC-8BAB-557A55C706CC}" presName="rootComposite" presStyleCnt="0"/>
      <dgm:spPr/>
      <dgm:t>
        <a:bodyPr/>
        <a:lstStyle/>
        <a:p>
          <a:endParaRPr lang="hr-HR"/>
        </a:p>
      </dgm:t>
    </dgm:pt>
    <dgm:pt modelId="{5D90500C-F1E8-4735-8AE8-5D3DE77EC08A}" type="pres">
      <dgm:prSet presAssocID="{292548E9-79FB-47CC-8BAB-557A55C706CC}" presName="rootText" presStyleLbl="node2" presStyleIdx="4" presStyleCnt="6" custScaleY="562686" custLinFactNeighborX="-93" custLinFactNeighborY="444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B3812B7-45DD-4CE4-8D58-C82AFAC0B4BF}" type="pres">
      <dgm:prSet presAssocID="{292548E9-79FB-47CC-8BAB-557A55C706CC}" presName="rootConnector" presStyleLbl="node2" presStyleIdx="4" presStyleCnt="6"/>
      <dgm:spPr/>
      <dgm:t>
        <a:bodyPr/>
        <a:lstStyle/>
        <a:p>
          <a:endParaRPr lang="hr-HR"/>
        </a:p>
      </dgm:t>
    </dgm:pt>
    <dgm:pt modelId="{4E893017-7EC4-49F2-B394-7EE8AB3468A7}" type="pres">
      <dgm:prSet presAssocID="{292548E9-79FB-47CC-8BAB-557A55C706CC}" presName="hierChild4" presStyleCnt="0"/>
      <dgm:spPr/>
      <dgm:t>
        <a:bodyPr/>
        <a:lstStyle/>
        <a:p>
          <a:endParaRPr lang="hr-HR"/>
        </a:p>
      </dgm:t>
    </dgm:pt>
    <dgm:pt modelId="{0E444CDD-9673-4C91-B62F-546D645F8F13}" type="pres">
      <dgm:prSet presAssocID="{292548E9-79FB-47CC-8BAB-557A55C706CC}" presName="hierChild5" presStyleCnt="0"/>
      <dgm:spPr/>
      <dgm:t>
        <a:bodyPr/>
        <a:lstStyle/>
        <a:p>
          <a:endParaRPr lang="hr-HR"/>
        </a:p>
      </dgm:t>
    </dgm:pt>
    <dgm:pt modelId="{D42BAECC-B3B0-4D21-8816-D588F5F9010C}" type="pres">
      <dgm:prSet presAssocID="{1E4CEE13-5957-4B3D-9E7C-822158B9282E}" presName="Name37" presStyleLbl="parChTrans1D2" presStyleIdx="5" presStyleCnt="7"/>
      <dgm:spPr/>
      <dgm:t>
        <a:bodyPr/>
        <a:lstStyle/>
        <a:p>
          <a:endParaRPr lang="hr-HR"/>
        </a:p>
      </dgm:t>
    </dgm:pt>
    <dgm:pt modelId="{8CAC534B-F551-49F0-843A-7A45BDCFF82B}" type="pres">
      <dgm:prSet presAssocID="{430B0545-2153-4581-88C8-D113BBC021BE}" presName="hierRoot2" presStyleCnt="0">
        <dgm:presLayoutVars>
          <dgm:hierBranch val="init"/>
        </dgm:presLayoutVars>
      </dgm:prSet>
      <dgm:spPr/>
      <dgm:t>
        <a:bodyPr/>
        <a:lstStyle/>
        <a:p>
          <a:endParaRPr lang="hr-HR"/>
        </a:p>
      </dgm:t>
    </dgm:pt>
    <dgm:pt modelId="{3374D556-9576-467D-AF30-9B1D6AF5070B}" type="pres">
      <dgm:prSet presAssocID="{430B0545-2153-4581-88C8-D113BBC021BE}" presName="rootComposite" presStyleCnt="0"/>
      <dgm:spPr/>
      <dgm:t>
        <a:bodyPr/>
        <a:lstStyle/>
        <a:p>
          <a:endParaRPr lang="hr-HR"/>
        </a:p>
      </dgm:t>
    </dgm:pt>
    <dgm:pt modelId="{910DFA12-5A70-418D-942F-5A6B9A3D44E8}" type="pres">
      <dgm:prSet presAssocID="{430B0545-2153-4581-88C8-D113BBC021BE}" presName="rootText" presStyleLbl="node2" presStyleIdx="5" presStyleCnt="6" custScaleY="571564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2C4542EB-FC79-450C-BEF9-544E6DEBA60A}" type="pres">
      <dgm:prSet presAssocID="{430B0545-2153-4581-88C8-D113BBC021BE}" presName="rootConnector" presStyleLbl="node2" presStyleIdx="5" presStyleCnt="6"/>
      <dgm:spPr/>
      <dgm:t>
        <a:bodyPr/>
        <a:lstStyle/>
        <a:p>
          <a:endParaRPr lang="hr-HR"/>
        </a:p>
      </dgm:t>
    </dgm:pt>
    <dgm:pt modelId="{4C033469-02E6-49F7-807C-6949C62E3F7E}" type="pres">
      <dgm:prSet presAssocID="{430B0545-2153-4581-88C8-D113BBC021BE}" presName="hierChild4" presStyleCnt="0"/>
      <dgm:spPr/>
      <dgm:t>
        <a:bodyPr/>
        <a:lstStyle/>
        <a:p>
          <a:endParaRPr lang="hr-HR"/>
        </a:p>
      </dgm:t>
    </dgm:pt>
    <dgm:pt modelId="{FBFB54E0-FD62-4135-B3D4-071F3F3014F1}" type="pres">
      <dgm:prSet presAssocID="{430B0545-2153-4581-88C8-D113BBC021BE}" presName="hierChild5" presStyleCnt="0"/>
      <dgm:spPr/>
      <dgm:t>
        <a:bodyPr/>
        <a:lstStyle/>
        <a:p>
          <a:endParaRPr lang="hr-HR"/>
        </a:p>
      </dgm:t>
    </dgm:pt>
    <dgm:pt modelId="{0E6C0141-92BD-4840-AD41-ACA2723E5CAA}" type="pres">
      <dgm:prSet presAssocID="{86A55B5F-7E44-4C2C-9B8A-7A390214221B}" presName="hierChild3" presStyleCnt="0"/>
      <dgm:spPr/>
      <dgm:t>
        <a:bodyPr/>
        <a:lstStyle/>
        <a:p>
          <a:endParaRPr lang="hr-HR"/>
        </a:p>
      </dgm:t>
    </dgm:pt>
    <dgm:pt modelId="{E0599574-9701-4CA6-85E5-7BECDB7E8798}" type="pres">
      <dgm:prSet presAssocID="{C44AABCC-BB08-4A15-A7E7-4F1BE24A5001}" presName="Name111" presStyleLbl="parChTrans1D2" presStyleIdx="6" presStyleCnt="7"/>
      <dgm:spPr/>
      <dgm:t>
        <a:bodyPr/>
        <a:lstStyle/>
        <a:p>
          <a:endParaRPr lang="hr-HR"/>
        </a:p>
      </dgm:t>
    </dgm:pt>
    <dgm:pt modelId="{916F112C-5251-4A2E-829C-1B5B3CFE55B8}" type="pres">
      <dgm:prSet presAssocID="{A54A8F0C-C8FD-4F97-BA56-739723622B06}" presName="hierRoot3" presStyleCnt="0">
        <dgm:presLayoutVars>
          <dgm:hierBranch val="init"/>
        </dgm:presLayoutVars>
      </dgm:prSet>
      <dgm:spPr/>
      <dgm:t>
        <a:bodyPr/>
        <a:lstStyle/>
        <a:p>
          <a:endParaRPr lang="hr-HR"/>
        </a:p>
      </dgm:t>
    </dgm:pt>
    <dgm:pt modelId="{22DA06AD-AA62-4428-B7E9-A66EAFB6CACF}" type="pres">
      <dgm:prSet presAssocID="{A54A8F0C-C8FD-4F97-BA56-739723622B06}" presName="rootComposite3" presStyleCnt="0"/>
      <dgm:spPr/>
      <dgm:t>
        <a:bodyPr/>
        <a:lstStyle/>
        <a:p>
          <a:endParaRPr lang="hr-HR"/>
        </a:p>
      </dgm:t>
    </dgm:pt>
    <dgm:pt modelId="{55A621AD-93FA-4048-85BD-21825CF3E7A9}" type="pres">
      <dgm:prSet presAssocID="{A54A8F0C-C8FD-4F97-BA56-739723622B06}" presName="rootText3" presStyleLbl="asst1" presStyleIdx="0" presStyleCnt="1" custScaleX="207519" custScaleY="252546" custLinFactX="14976" custLinFactNeighborX="100000" custLinFactNeighborY="-386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9DA6D056-398F-42D5-AE82-522CEAD5840C}" type="pres">
      <dgm:prSet presAssocID="{A54A8F0C-C8FD-4F97-BA56-739723622B06}" presName="rootConnector3" presStyleLbl="asst1" presStyleIdx="0" presStyleCnt="1"/>
      <dgm:spPr/>
      <dgm:t>
        <a:bodyPr/>
        <a:lstStyle/>
        <a:p>
          <a:endParaRPr lang="hr-HR"/>
        </a:p>
      </dgm:t>
    </dgm:pt>
    <dgm:pt modelId="{92042FC2-ADA2-40B6-9762-36AF4EDED98A}" type="pres">
      <dgm:prSet presAssocID="{A54A8F0C-C8FD-4F97-BA56-739723622B06}" presName="hierChild6" presStyleCnt="0"/>
      <dgm:spPr/>
      <dgm:t>
        <a:bodyPr/>
        <a:lstStyle/>
        <a:p>
          <a:endParaRPr lang="hr-HR"/>
        </a:p>
      </dgm:t>
    </dgm:pt>
    <dgm:pt modelId="{D2476528-6492-4692-83C1-678F459FE915}" type="pres">
      <dgm:prSet presAssocID="{A54A8F0C-C8FD-4F97-BA56-739723622B06}" presName="hierChild7" presStyleCnt="0"/>
      <dgm:spPr/>
      <dgm:t>
        <a:bodyPr/>
        <a:lstStyle/>
        <a:p>
          <a:endParaRPr lang="hr-HR"/>
        </a:p>
      </dgm:t>
    </dgm:pt>
  </dgm:ptLst>
  <dgm:cxnLst>
    <dgm:cxn modelId="{EE2DD1B4-8C65-4A1F-9104-96BCDC09905A}" type="presOf" srcId="{58C73488-D182-45D7-9B6B-AC0B1C71E0E2}" destId="{29282843-F188-470B-979F-E424BF3335B0}" srcOrd="0" destOrd="0" presId="urn:microsoft.com/office/officeart/2005/8/layout/orgChart1"/>
    <dgm:cxn modelId="{FF3EF00C-59B8-461F-A285-04F05AFABA80}" type="presOf" srcId="{5560CE4C-1FAE-45CB-972C-2C3F35F14E64}" destId="{79960C56-CDA5-4E0B-BC4F-6A974E077C64}" srcOrd="0" destOrd="0" presId="urn:microsoft.com/office/officeart/2005/8/layout/orgChart1"/>
    <dgm:cxn modelId="{9CA5F716-6BCA-4438-9E97-42157A32E9D2}" type="presOf" srcId="{A54A8F0C-C8FD-4F97-BA56-739723622B06}" destId="{55A621AD-93FA-4048-85BD-21825CF3E7A9}" srcOrd="0" destOrd="0" presId="urn:microsoft.com/office/officeart/2005/8/layout/orgChart1"/>
    <dgm:cxn modelId="{333A9963-2425-4537-80F7-E064013472BD}" srcId="{86A55B5F-7E44-4C2C-9B8A-7A390214221B}" destId="{292548E9-79FB-47CC-8BAB-557A55C706CC}" srcOrd="5" destOrd="0" parTransId="{76284FA1-1E89-4D57-AF13-EBDABBF7AA0E}" sibTransId="{745B7631-211B-4C83-8072-CDD6D1F17FC9}"/>
    <dgm:cxn modelId="{B719164C-7DC9-4C6D-BD00-D7A18D361969}" type="presOf" srcId="{292548E9-79FB-47CC-8BAB-557A55C706CC}" destId="{BB3812B7-45DD-4CE4-8D58-C82AFAC0B4BF}" srcOrd="1" destOrd="0" presId="urn:microsoft.com/office/officeart/2005/8/layout/orgChart1"/>
    <dgm:cxn modelId="{0E5EE147-E4BE-4FE8-B75E-2787F1356D32}" type="presOf" srcId="{C44AABCC-BB08-4A15-A7E7-4F1BE24A5001}" destId="{E0599574-9701-4CA6-85E5-7BECDB7E8798}" srcOrd="0" destOrd="0" presId="urn:microsoft.com/office/officeart/2005/8/layout/orgChart1"/>
    <dgm:cxn modelId="{7A3813B6-FA6F-4513-9AFF-FAD1EEA535EF}" type="presOf" srcId="{CF9331F9-726A-4B45-908D-269FA1AF2EDA}" destId="{16CAD61E-D22E-422C-9361-36DCC85159F7}" srcOrd="0" destOrd="0" presId="urn:microsoft.com/office/officeart/2005/8/layout/orgChart1"/>
    <dgm:cxn modelId="{B5D6FD77-B07E-4BB4-A731-99B9A8A72CD6}" srcId="{1F7BAA05-8182-4A56-A22E-71DE9901C6BD}" destId="{86A55B5F-7E44-4C2C-9B8A-7A390214221B}" srcOrd="0" destOrd="0" parTransId="{640CEF02-FB0E-4822-8B82-A4CB43934EA0}" sibTransId="{205C3D55-A0BC-46DD-B153-BC8B27AAC0FA}"/>
    <dgm:cxn modelId="{562B25A0-24AB-4214-A088-F60D6E5E9B01}" type="presOf" srcId="{430B0545-2153-4581-88C8-D113BBC021BE}" destId="{910DFA12-5A70-418D-942F-5A6B9A3D44E8}" srcOrd="0" destOrd="0" presId="urn:microsoft.com/office/officeart/2005/8/layout/orgChart1"/>
    <dgm:cxn modelId="{5AFC59AD-2637-4807-9010-1D50FAE4A577}" type="presOf" srcId="{430B0545-2153-4581-88C8-D113BBC021BE}" destId="{2C4542EB-FC79-450C-BEF9-544E6DEBA60A}" srcOrd="1" destOrd="0" presId="urn:microsoft.com/office/officeart/2005/8/layout/orgChart1"/>
    <dgm:cxn modelId="{1E83FB79-A65D-402E-A770-6AA21C168928}" type="presOf" srcId="{3E8EC1ED-EF2A-4D2B-B0A1-12B002818C2E}" destId="{3F0B537F-6F6E-4B18-A0C3-2BD518979314}" srcOrd="1" destOrd="0" presId="urn:microsoft.com/office/officeart/2005/8/layout/orgChart1"/>
    <dgm:cxn modelId="{2CC9F17E-FEDD-4E0A-A9DF-0302EA0525BC}" type="presOf" srcId="{86A55B5F-7E44-4C2C-9B8A-7A390214221B}" destId="{10063BE8-13E6-4BF5-A082-95BF0D970536}" srcOrd="0" destOrd="0" presId="urn:microsoft.com/office/officeart/2005/8/layout/orgChart1"/>
    <dgm:cxn modelId="{16B3068E-CFCA-4CB8-B1F2-272FCDD82B1C}" srcId="{86A55B5F-7E44-4C2C-9B8A-7A390214221B}" destId="{5560CE4C-1FAE-45CB-972C-2C3F35F14E64}" srcOrd="3" destOrd="0" parTransId="{58C73488-D182-45D7-9B6B-AC0B1C71E0E2}" sibTransId="{EEA8875D-15FB-42FC-B434-1810ED6B22B0}"/>
    <dgm:cxn modelId="{7ACBC94B-F571-44C8-A582-50A5F4ED6EBC}" type="presOf" srcId="{76284FA1-1E89-4D57-AF13-EBDABBF7AA0E}" destId="{5B2DC83E-A8FA-4F3A-B7E6-FBBF9715811E}" srcOrd="0" destOrd="0" presId="urn:microsoft.com/office/officeart/2005/8/layout/orgChart1"/>
    <dgm:cxn modelId="{A5DA54AC-6EAE-4D4B-86C8-4D1BE733A975}" type="presOf" srcId="{A54A8F0C-C8FD-4F97-BA56-739723622B06}" destId="{9DA6D056-398F-42D5-AE82-522CEAD5840C}" srcOrd="1" destOrd="0" presId="urn:microsoft.com/office/officeart/2005/8/layout/orgChart1"/>
    <dgm:cxn modelId="{DB46D907-CCD8-4779-B494-61F094985B8D}" type="presOf" srcId="{1206E113-0896-498E-BFFD-AB502308081B}" destId="{94B89C1E-ABD6-4DFD-AEA5-7D9D79AA57FA}" srcOrd="0" destOrd="0" presId="urn:microsoft.com/office/officeart/2005/8/layout/orgChart1"/>
    <dgm:cxn modelId="{28786CB1-9253-4E66-943C-3315A51DBF6F}" type="presOf" srcId="{5560CE4C-1FAE-45CB-972C-2C3F35F14E64}" destId="{BA292B8A-C346-4356-A3CF-BAD83D0BC9D0}" srcOrd="1" destOrd="0" presId="urn:microsoft.com/office/officeart/2005/8/layout/orgChart1"/>
    <dgm:cxn modelId="{23F6F7AC-D65D-4A87-AC49-D90ADE5E699D}" type="presOf" srcId="{3E8EC1ED-EF2A-4D2B-B0A1-12B002818C2E}" destId="{D91186FE-F697-4D26-B69A-97A791A15B37}" srcOrd="0" destOrd="0" presId="urn:microsoft.com/office/officeart/2005/8/layout/orgChart1"/>
    <dgm:cxn modelId="{196E9A64-3AEE-4696-A64D-74F3761F4640}" srcId="{86A55B5F-7E44-4C2C-9B8A-7A390214221B}" destId="{A54A8F0C-C8FD-4F97-BA56-739723622B06}" srcOrd="0" destOrd="0" parTransId="{C44AABCC-BB08-4A15-A7E7-4F1BE24A5001}" sibTransId="{896E38A1-9B0B-4E15-8DDA-4F5A265F5106}"/>
    <dgm:cxn modelId="{876221D6-7053-423F-A87D-FC06EB6A5C83}" srcId="{86A55B5F-7E44-4C2C-9B8A-7A390214221B}" destId="{876718F1-C4C1-47BD-BF68-9D38EAE7DB77}" srcOrd="2" destOrd="0" parTransId="{1206E113-0896-498E-BFFD-AB502308081B}" sibTransId="{5F26D8A6-CF9A-4758-B6B2-C1B17C2C7B04}"/>
    <dgm:cxn modelId="{2A4E27AE-AA6A-41C3-97EB-9C0E68B77C57}" type="presOf" srcId="{876718F1-C4C1-47BD-BF68-9D38EAE7DB77}" destId="{D56F6A40-46C6-4E1E-A000-88D78AD30559}" srcOrd="0" destOrd="0" presId="urn:microsoft.com/office/officeart/2005/8/layout/orgChart1"/>
    <dgm:cxn modelId="{E53A3614-A38A-411A-A025-33478D173B09}" type="presOf" srcId="{1F7BAA05-8182-4A56-A22E-71DE9901C6BD}" destId="{046D335E-15E0-48EC-89CB-B11CE077F372}" srcOrd="0" destOrd="0" presId="urn:microsoft.com/office/officeart/2005/8/layout/orgChart1"/>
    <dgm:cxn modelId="{626C47C4-2B92-4F85-AFEF-2EB4C43B0DD6}" type="presOf" srcId="{876718F1-C4C1-47BD-BF68-9D38EAE7DB77}" destId="{4F3BCA44-1949-4F0C-B133-A1E789D12F95}" srcOrd="1" destOrd="0" presId="urn:microsoft.com/office/officeart/2005/8/layout/orgChart1"/>
    <dgm:cxn modelId="{53A98D16-EBBF-449F-8BCE-35B15E11C7E0}" type="presOf" srcId="{1E4CEE13-5957-4B3D-9E7C-822158B9282E}" destId="{D42BAECC-B3B0-4D21-8816-D588F5F9010C}" srcOrd="0" destOrd="0" presId="urn:microsoft.com/office/officeart/2005/8/layout/orgChart1"/>
    <dgm:cxn modelId="{1F9C11B5-7E1B-4FA1-95CB-9763D640B52E}" srcId="{86A55B5F-7E44-4C2C-9B8A-7A390214221B}" destId="{430B0545-2153-4581-88C8-D113BBC021BE}" srcOrd="6" destOrd="0" parTransId="{1E4CEE13-5957-4B3D-9E7C-822158B9282E}" sibTransId="{3BDFE3B8-DAAD-47B5-9B24-CBB90F8C3694}"/>
    <dgm:cxn modelId="{7387B58A-497C-45BC-970C-67AFFFB77BA2}" srcId="{86A55B5F-7E44-4C2C-9B8A-7A390214221B}" destId="{3E8EC1ED-EF2A-4D2B-B0A1-12B002818C2E}" srcOrd="4" destOrd="0" parTransId="{86254397-C7B7-487D-BE8D-B24026BD2DFE}" sibTransId="{3A60FF44-DFF0-4ADD-B007-5CFE134BD24C}"/>
    <dgm:cxn modelId="{17BB85BB-4116-45B1-B6E6-9769E8C961D4}" type="presOf" srcId="{292548E9-79FB-47CC-8BAB-557A55C706CC}" destId="{5D90500C-F1E8-4735-8AE8-5D3DE77EC08A}" srcOrd="0" destOrd="0" presId="urn:microsoft.com/office/officeart/2005/8/layout/orgChart1"/>
    <dgm:cxn modelId="{10869262-117B-42C7-A988-7E5F5C3B4B5E}" type="presOf" srcId="{86254397-C7B7-487D-BE8D-B24026BD2DFE}" destId="{C0CDB87D-549D-4C51-9629-0315898F3C61}" srcOrd="0" destOrd="0" presId="urn:microsoft.com/office/officeart/2005/8/layout/orgChart1"/>
    <dgm:cxn modelId="{AD39D769-8E18-4FC5-A5F7-B59D141035C7}" srcId="{86A55B5F-7E44-4C2C-9B8A-7A390214221B}" destId="{CF9331F9-726A-4B45-908D-269FA1AF2EDA}" srcOrd="1" destOrd="0" parTransId="{633E58D9-BDD7-460F-ABC3-BD3A0A714FE5}" sibTransId="{97881636-B1CA-4337-AE5E-0DF17DB435F0}"/>
    <dgm:cxn modelId="{C9E4DD76-1C08-4B40-A16F-70CC3D9AEFB7}" type="presOf" srcId="{633E58D9-BDD7-460F-ABC3-BD3A0A714FE5}" destId="{844C3C13-3D9C-47AD-B74A-5EB40DF1B7DA}" srcOrd="0" destOrd="0" presId="urn:microsoft.com/office/officeart/2005/8/layout/orgChart1"/>
    <dgm:cxn modelId="{0D0B4972-E6AB-483F-B6AD-029BCADD27C7}" type="presOf" srcId="{86A55B5F-7E44-4C2C-9B8A-7A390214221B}" destId="{9A611EEA-EE2B-42DD-8B1E-7424BA8A07E4}" srcOrd="1" destOrd="0" presId="urn:microsoft.com/office/officeart/2005/8/layout/orgChart1"/>
    <dgm:cxn modelId="{271A6229-56B8-4E4D-9288-F638E9EDB6E1}" type="presOf" srcId="{CF9331F9-726A-4B45-908D-269FA1AF2EDA}" destId="{B3354679-02BA-4B3A-8A84-7EB440F72975}" srcOrd="1" destOrd="0" presId="urn:microsoft.com/office/officeart/2005/8/layout/orgChart1"/>
    <dgm:cxn modelId="{54BDF7FE-6644-479B-BFF5-ECDA5A2805D0}" type="presParOf" srcId="{046D335E-15E0-48EC-89CB-B11CE077F372}" destId="{17DE2656-A23A-461C-A624-5408CD08523C}" srcOrd="0" destOrd="0" presId="urn:microsoft.com/office/officeart/2005/8/layout/orgChart1"/>
    <dgm:cxn modelId="{E358CD86-0931-46A6-9429-2DFE4C3E7B4F}" type="presParOf" srcId="{17DE2656-A23A-461C-A624-5408CD08523C}" destId="{BE7FBB69-ECC4-4709-8B64-4F8528B7751C}" srcOrd="0" destOrd="0" presId="urn:microsoft.com/office/officeart/2005/8/layout/orgChart1"/>
    <dgm:cxn modelId="{F97A05B3-3039-4377-8E0D-9C219772EBB6}" type="presParOf" srcId="{BE7FBB69-ECC4-4709-8B64-4F8528B7751C}" destId="{10063BE8-13E6-4BF5-A082-95BF0D970536}" srcOrd="0" destOrd="0" presId="urn:microsoft.com/office/officeart/2005/8/layout/orgChart1"/>
    <dgm:cxn modelId="{42D5677B-02F3-4565-AF64-9D124B81B724}" type="presParOf" srcId="{BE7FBB69-ECC4-4709-8B64-4F8528B7751C}" destId="{9A611EEA-EE2B-42DD-8B1E-7424BA8A07E4}" srcOrd="1" destOrd="0" presId="urn:microsoft.com/office/officeart/2005/8/layout/orgChart1"/>
    <dgm:cxn modelId="{A5F2D6CD-B167-4791-B534-4137FAF4DA97}" type="presParOf" srcId="{17DE2656-A23A-461C-A624-5408CD08523C}" destId="{85D6DCCE-195C-4A2B-8664-7562160767C2}" srcOrd="1" destOrd="0" presId="urn:microsoft.com/office/officeart/2005/8/layout/orgChart1"/>
    <dgm:cxn modelId="{80B4E413-2BBA-4CC2-8A2E-1C71C61C8893}" type="presParOf" srcId="{85D6DCCE-195C-4A2B-8664-7562160767C2}" destId="{844C3C13-3D9C-47AD-B74A-5EB40DF1B7DA}" srcOrd="0" destOrd="0" presId="urn:microsoft.com/office/officeart/2005/8/layout/orgChart1"/>
    <dgm:cxn modelId="{BC23509B-BF81-4870-ACCF-D90962C46A6D}" type="presParOf" srcId="{85D6DCCE-195C-4A2B-8664-7562160767C2}" destId="{FE2B6765-7D20-41FB-A15E-3B231BA38B14}" srcOrd="1" destOrd="0" presId="urn:microsoft.com/office/officeart/2005/8/layout/orgChart1"/>
    <dgm:cxn modelId="{1F3D970C-DC89-4C5A-B3D2-25076055926F}" type="presParOf" srcId="{FE2B6765-7D20-41FB-A15E-3B231BA38B14}" destId="{D21EBE9B-C768-49CD-8B66-87C38636B3A8}" srcOrd="0" destOrd="0" presId="urn:microsoft.com/office/officeart/2005/8/layout/orgChart1"/>
    <dgm:cxn modelId="{06771E70-662B-4149-AA3E-BB05A8F8868E}" type="presParOf" srcId="{D21EBE9B-C768-49CD-8B66-87C38636B3A8}" destId="{16CAD61E-D22E-422C-9361-36DCC85159F7}" srcOrd="0" destOrd="0" presId="urn:microsoft.com/office/officeart/2005/8/layout/orgChart1"/>
    <dgm:cxn modelId="{C3578E51-096B-4C6D-8A6B-328F6F072930}" type="presParOf" srcId="{D21EBE9B-C768-49CD-8B66-87C38636B3A8}" destId="{B3354679-02BA-4B3A-8A84-7EB440F72975}" srcOrd="1" destOrd="0" presId="urn:microsoft.com/office/officeart/2005/8/layout/orgChart1"/>
    <dgm:cxn modelId="{A95248B5-7730-4B32-A064-BDC6242261E8}" type="presParOf" srcId="{FE2B6765-7D20-41FB-A15E-3B231BA38B14}" destId="{C48AB1A8-8209-48B6-95D6-77F258F3569A}" srcOrd="1" destOrd="0" presId="urn:microsoft.com/office/officeart/2005/8/layout/orgChart1"/>
    <dgm:cxn modelId="{9C300971-CCFF-4BD2-93EE-31177CF87A6E}" type="presParOf" srcId="{FE2B6765-7D20-41FB-A15E-3B231BA38B14}" destId="{1D0D1FD5-F92B-4577-AADC-FA79C0095112}" srcOrd="2" destOrd="0" presId="urn:microsoft.com/office/officeart/2005/8/layout/orgChart1"/>
    <dgm:cxn modelId="{3A5BA7ED-EE71-42E8-B3FC-E0A703C3767B}" type="presParOf" srcId="{85D6DCCE-195C-4A2B-8664-7562160767C2}" destId="{94B89C1E-ABD6-4DFD-AEA5-7D9D79AA57FA}" srcOrd="2" destOrd="0" presId="urn:microsoft.com/office/officeart/2005/8/layout/orgChart1"/>
    <dgm:cxn modelId="{4F80E2EA-9336-42EF-B862-2F82FD914C55}" type="presParOf" srcId="{85D6DCCE-195C-4A2B-8664-7562160767C2}" destId="{18AD1101-6FDD-48A4-8691-3395F3B4A333}" srcOrd="3" destOrd="0" presId="urn:microsoft.com/office/officeart/2005/8/layout/orgChart1"/>
    <dgm:cxn modelId="{697E7FB5-ACB7-4DA8-89C7-05BD2E7214DF}" type="presParOf" srcId="{18AD1101-6FDD-48A4-8691-3395F3B4A333}" destId="{CDA6D533-D051-41CF-A4C0-91F0666877CC}" srcOrd="0" destOrd="0" presId="urn:microsoft.com/office/officeart/2005/8/layout/orgChart1"/>
    <dgm:cxn modelId="{0BB848ED-A043-4326-BDD0-DA285B873154}" type="presParOf" srcId="{CDA6D533-D051-41CF-A4C0-91F0666877CC}" destId="{D56F6A40-46C6-4E1E-A000-88D78AD30559}" srcOrd="0" destOrd="0" presId="urn:microsoft.com/office/officeart/2005/8/layout/orgChart1"/>
    <dgm:cxn modelId="{29CF644B-C442-4254-89D0-64F0531A762A}" type="presParOf" srcId="{CDA6D533-D051-41CF-A4C0-91F0666877CC}" destId="{4F3BCA44-1949-4F0C-B133-A1E789D12F95}" srcOrd="1" destOrd="0" presId="urn:microsoft.com/office/officeart/2005/8/layout/orgChart1"/>
    <dgm:cxn modelId="{36634868-B2EB-46AF-8A87-7244A5D7BB65}" type="presParOf" srcId="{18AD1101-6FDD-48A4-8691-3395F3B4A333}" destId="{D970A72B-7015-4A23-AF80-61423919C87D}" srcOrd="1" destOrd="0" presId="urn:microsoft.com/office/officeart/2005/8/layout/orgChart1"/>
    <dgm:cxn modelId="{1929A65F-7ABD-4769-A496-AE00ABFC995A}" type="presParOf" srcId="{18AD1101-6FDD-48A4-8691-3395F3B4A333}" destId="{7186D6E2-DA38-4846-85B5-FF44A6661DA7}" srcOrd="2" destOrd="0" presId="urn:microsoft.com/office/officeart/2005/8/layout/orgChart1"/>
    <dgm:cxn modelId="{62E11B20-3EB3-4178-A0C8-4DFC9813B47B}" type="presParOf" srcId="{85D6DCCE-195C-4A2B-8664-7562160767C2}" destId="{29282843-F188-470B-979F-E424BF3335B0}" srcOrd="4" destOrd="0" presId="urn:microsoft.com/office/officeart/2005/8/layout/orgChart1"/>
    <dgm:cxn modelId="{23B4C305-7217-4166-A6E5-3E142C570A4B}" type="presParOf" srcId="{85D6DCCE-195C-4A2B-8664-7562160767C2}" destId="{B4D862A7-FF61-460C-816C-642B9EA09E74}" srcOrd="5" destOrd="0" presId="urn:microsoft.com/office/officeart/2005/8/layout/orgChart1"/>
    <dgm:cxn modelId="{E7FE3ECD-5501-44CE-92C7-91A3D8C27C87}" type="presParOf" srcId="{B4D862A7-FF61-460C-816C-642B9EA09E74}" destId="{95A8B6DC-7BFB-4CC9-8A3A-7F3E45B2FB56}" srcOrd="0" destOrd="0" presId="urn:microsoft.com/office/officeart/2005/8/layout/orgChart1"/>
    <dgm:cxn modelId="{A303E61E-1F2A-462A-9281-0B840CF7493A}" type="presParOf" srcId="{95A8B6DC-7BFB-4CC9-8A3A-7F3E45B2FB56}" destId="{79960C56-CDA5-4E0B-BC4F-6A974E077C64}" srcOrd="0" destOrd="0" presId="urn:microsoft.com/office/officeart/2005/8/layout/orgChart1"/>
    <dgm:cxn modelId="{B01127BE-DD20-4985-95F7-03863A7ECAA5}" type="presParOf" srcId="{95A8B6DC-7BFB-4CC9-8A3A-7F3E45B2FB56}" destId="{BA292B8A-C346-4356-A3CF-BAD83D0BC9D0}" srcOrd="1" destOrd="0" presId="urn:microsoft.com/office/officeart/2005/8/layout/orgChart1"/>
    <dgm:cxn modelId="{A5C177B3-D48F-455C-921C-C7B1B56C9C32}" type="presParOf" srcId="{B4D862A7-FF61-460C-816C-642B9EA09E74}" destId="{873F847D-FF99-4588-8E9F-98B696F8DA41}" srcOrd="1" destOrd="0" presId="urn:microsoft.com/office/officeart/2005/8/layout/orgChart1"/>
    <dgm:cxn modelId="{E41BAD70-5422-4223-8FCC-940045ED11ED}" type="presParOf" srcId="{B4D862A7-FF61-460C-816C-642B9EA09E74}" destId="{046D5CC9-6668-4764-BB0D-2C05F2F0A863}" srcOrd="2" destOrd="0" presId="urn:microsoft.com/office/officeart/2005/8/layout/orgChart1"/>
    <dgm:cxn modelId="{AFC73D3C-9E69-4794-90DC-9CBD6830E1DA}" type="presParOf" srcId="{85D6DCCE-195C-4A2B-8664-7562160767C2}" destId="{C0CDB87D-549D-4C51-9629-0315898F3C61}" srcOrd="6" destOrd="0" presId="urn:microsoft.com/office/officeart/2005/8/layout/orgChart1"/>
    <dgm:cxn modelId="{C940252F-2363-4258-B943-2F111E002A16}" type="presParOf" srcId="{85D6DCCE-195C-4A2B-8664-7562160767C2}" destId="{56959735-5601-4AFB-A616-778E69F32C49}" srcOrd="7" destOrd="0" presId="urn:microsoft.com/office/officeart/2005/8/layout/orgChart1"/>
    <dgm:cxn modelId="{298C9491-5FFF-4157-AD4B-7B2CC411E0D4}" type="presParOf" srcId="{56959735-5601-4AFB-A616-778E69F32C49}" destId="{6D39B476-33AD-4C6C-B8EE-194A849D4B5A}" srcOrd="0" destOrd="0" presId="urn:microsoft.com/office/officeart/2005/8/layout/orgChart1"/>
    <dgm:cxn modelId="{3ED61EDC-F5FD-4C40-8BA2-05B5A9949B7A}" type="presParOf" srcId="{6D39B476-33AD-4C6C-B8EE-194A849D4B5A}" destId="{D91186FE-F697-4D26-B69A-97A791A15B37}" srcOrd="0" destOrd="0" presId="urn:microsoft.com/office/officeart/2005/8/layout/orgChart1"/>
    <dgm:cxn modelId="{F1A32807-BA97-46CD-8DA0-0E98ABE53BB5}" type="presParOf" srcId="{6D39B476-33AD-4C6C-B8EE-194A849D4B5A}" destId="{3F0B537F-6F6E-4B18-A0C3-2BD518979314}" srcOrd="1" destOrd="0" presId="urn:microsoft.com/office/officeart/2005/8/layout/orgChart1"/>
    <dgm:cxn modelId="{E2AD0CE3-4926-4C4D-B8E5-30738A151B2E}" type="presParOf" srcId="{56959735-5601-4AFB-A616-778E69F32C49}" destId="{FD6CE1D9-A4AB-4C37-B304-927A9B1FF2C1}" srcOrd="1" destOrd="0" presId="urn:microsoft.com/office/officeart/2005/8/layout/orgChart1"/>
    <dgm:cxn modelId="{1EC6AA0A-B654-4FBB-AFF0-3A68D0026E45}" type="presParOf" srcId="{56959735-5601-4AFB-A616-778E69F32C49}" destId="{80AD0C51-CD3D-4D2E-80A1-9168DEB8A4FC}" srcOrd="2" destOrd="0" presId="urn:microsoft.com/office/officeart/2005/8/layout/orgChart1"/>
    <dgm:cxn modelId="{FA1D4532-B288-4873-A8BE-33A6681C4501}" type="presParOf" srcId="{85D6DCCE-195C-4A2B-8664-7562160767C2}" destId="{5B2DC83E-A8FA-4F3A-B7E6-FBBF9715811E}" srcOrd="8" destOrd="0" presId="urn:microsoft.com/office/officeart/2005/8/layout/orgChart1"/>
    <dgm:cxn modelId="{0F91F1F9-2978-4126-86B2-18734D92BBFD}" type="presParOf" srcId="{85D6DCCE-195C-4A2B-8664-7562160767C2}" destId="{8454B803-0AFA-45E5-ACF5-12695E79F262}" srcOrd="9" destOrd="0" presId="urn:microsoft.com/office/officeart/2005/8/layout/orgChart1"/>
    <dgm:cxn modelId="{9975F186-BCC0-40C4-83DF-BA017D54048E}" type="presParOf" srcId="{8454B803-0AFA-45E5-ACF5-12695E79F262}" destId="{373B582B-1BEF-4F9A-943F-C392C298D556}" srcOrd="0" destOrd="0" presId="urn:microsoft.com/office/officeart/2005/8/layout/orgChart1"/>
    <dgm:cxn modelId="{44772D5D-E1BF-4588-B839-0562DC512588}" type="presParOf" srcId="{373B582B-1BEF-4F9A-943F-C392C298D556}" destId="{5D90500C-F1E8-4735-8AE8-5D3DE77EC08A}" srcOrd="0" destOrd="0" presId="urn:microsoft.com/office/officeart/2005/8/layout/orgChart1"/>
    <dgm:cxn modelId="{BAACED14-924C-4AFF-8A92-C58D377ABF05}" type="presParOf" srcId="{373B582B-1BEF-4F9A-943F-C392C298D556}" destId="{BB3812B7-45DD-4CE4-8D58-C82AFAC0B4BF}" srcOrd="1" destOrd="0" presId="urn:microsoft.com/office/officeart/2005/8/layout/orgChart1"/>
    <dgm:cxn modelId="{0FE03B20-95C6-4637-B8F4-58EEEEF13438}" type="presParOf" srcId="{8454B803-0AFA-45E5-ACF5-12695E79F262}" destId="{4E893017-7EC4-49F2-B394-7EE8AB3468A7}" srcOrd="1" destOrd="0" presId="urn:microsoft.com/office/officeart/2005/8/layout/orgChart1"/>
    <dgm:cxn modelId="{D222644A-3F86-4268-8DA0-5EF84EB45785}" type="presParOf" srcId="{8454B803-0AFA-45E5-ACF5-12695E79F262}" destId="{0E444CDD-9673-4C91-B62F-546D645F8F13}" srcOrd="2" destOrd="0" presId="urn:microsoft.com/office/officeart/2005/8/layout/orgChart1"/>
    <dgm:cxn modelId="{B99579BC-92E5-40F7-87E6-3DFA7E90C398}" type="presParOf" srcId="{85D6DCCE-195C-4A2B-8664-7562160767C2}" destId="{D42BAECC-B3B0-4D21-8816-D588F5F9010C}" srcOrd="10" destOrd="0" presId="urn:microsoft.com/office/officeart/2005/8/layout/orgChart1"/>
    <dgm:cxn modelId="{7DE2F121-B6FE-4003-869A-6DE1E211FE21}" type="presParOf" srcId="{85D6DCCE-195C-4A2B-8664-7562160767C2}" destId="{8CAC534B-F551-49F0-843A-7A45BDCFF82B}" srcOrd="11" destOrd="0" presId="urn:microsoft.com/office/officeart/2005/8/layout/orgChart1"/>
    <dgm:cxn modelId="{175387CF-AF85-4F1C-A910-9BC3F7D2A8B1}" type="presParOf" srcId="{8CAC534B-F551-49F0-843A-7A45BDCFF82B}" destId="{3374D556-9576-467D-AF30-9B1D6AF5070B}" srcOrd="0" destOrd="0" presId="urn:microsoft.com/office/officeart/2005/8/layout/orgChart1"/>
    <dgm:cxn modelId="{49305707-3853-4A41-B734-E1DE955950FF}" type="presParOf" srcId="{3374D556-9576-467D-AF30-9B1D6AF5070B}" destId="{910DFA12-5A70-418D-942F-5A6B9A3D44E8}" srcOrd="0" destOrd="0" presId="urn:microsoft.com/office/officeart/2005/8/layout/orgChart1"/>
    <dgm:cxn modelId="{3AF4AE61-989D-46D0-9379-53B03704176F}" type="presParOf" srcId="{3374D556-9576-467D-AF30-9B1D6AF5070B}" destId="{2C4542EB-FC79-450C-BEF9-544E6DEBA60A}" srcOrd="1" destOrd="0" presId="urn:microsoft.com/office/officeart/2005/8/layout/orgChart1"/>
    <dgm:cxn modelId="{DE090E95-68B3-49A4-82EE-340151B4E901}" type="presParOf" srcId="{8CAC534B-F551-49F0-843A-7A45BDCFF82B}" destId="{4C033469-02E6-49F7-807C-6949C62E3F7E}" srcOrd="1" destOrd="0" presId="urn:microsoft.com/office/officeart/2005/8/layout/orgChart1"/>
    <dgm:cxn modelId="{154B22FB-134A-497F-B39B-AC545B193688}" type="presParOf" srcId="{8CAC534B-F551-49F0-843A-7A45BDCFF82B}" destId="{FBFB54E0-FD62-4135-B3D4-071F3F3014F1}" srcOrd="2" destOrd="0" presId="urn:microsoft.com/office/officeart/2005/8/layout/orgChart1"/>
    <dgm:cxn modelId="{3E33BF0A-0DBE-4A9E-AC6F-525E6E99A332}" type="presParOf" srcId="{17DE2656-A23A-461C-A624-5408CD08523C}" destId="{0E6C0141-92BD-4840-AD41-ACA2723E5CAA}" srcOrd="2" destOrd="0" presId="urn:microsoft.com/office/officeart/2005/8/layout/orgChart1"/>
    <dgm:cxn modelId="{D9312FFD-8869-419E-B449-DA54AE956764}" type="presParOf" srcId="{0E6C0141-92BD-4840-AD41-ACA2723E5CAA}" destId="{E0599574-9701-4CA6-85E5-7BECDB7E8798}" srcOrd="0" destOrd="0" presId="urn:microsoft.com/office/officeart/2005/8/layout/orgChart1"/>
    <dgm:cxn modelId="{D5A93543-10B0-495C-AF9D-6FE456943A48}" type="presParOf" srcId="{0E6C0141-92BD-4840-AD41-ACA2723E5CAA}" destId="{916F112C-5251-4A2E-829C-1B5B3CFE55B8}" srcOrd="1" destOrd="0" presId="urn:microsoft.com/office/officeart/2005/8/layout/orgChart1"/>
    <dgm:cxn modelId="{F5CBED64-E59F-48CE-A561-9E29443CBDF2}" type="presParOf" srcId="{916F112C-5251-4A2E-829C-1B5B3CFE55B8}" destId="{22DA06AD-AA62-4428-B7E9-A66EAFB6CACF}" srcOrd="0" destOrd="0" presId="urn:microsoft.com/office/officeart/2005/8/layout/orgChart1"/>
    <dgm:cxn modelId="{BEBD9026-4A89-4578-9C8B-DAEB22E3FA34}" type="presParOf" srcId="{22DA06AD-AA62-4428-B7E9-A66EAFB6CACF}" destId="{55A621AD-93FA-4048-85BD-21825CF3E7A9}" srcOrd="0" destOrd="0" presId="urn:microsoft.com/office/officeart/2005/8/layout/orgChart1"/>
    <dgm:cxn modelId="{F2F1D6BC-F98E-40F2-9619-C9E5A92BE400}" type="presParOf" srcId="{22DA06AD-AA62-4428-B7E9-A66EAFB6CACF}" destId="{9DA6D056-398F-42D5-AE82-522CEAD5840C}" srcOrd="1" destOrd="0" presId="urn:microsoft.com/office/officeart/2005/8/layout/orgChart1"/>
    <dgm:cxn modelId="{D72A2E8C-3FD7-43EA-9C29-A54ABFBFD66B}" type="presParOf" srcId="{916F112C-5251-4A2E-829C-1B5B3CFE55B8}" destId="{92042FC2-ADA2-40B6-9762-36AF4EDED98A}" srcOrd="1" destOrd="0" presId="urn:microsoft.com/office/officeart/2005/8/layout/orgChart1"/>
    <dgm:cxn modelId="{FE2FEEC9-2865-4549-A5B7-5249803703E4}" type="presParOf" srcId="{916F112C-5251-4A2E-829C-1B5B3CFE55B8}" destId="{D2476528-6492-4692-83C1-678F459FE915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775283-358A-4822-9751-B7CFA8877CA4}" type="datetimeFigureOut">
              <a:rPr lang="sr-Latn-CS" smtClean="0"/>
              <a:pPr/>
              <a:t>20.9.2010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A1B93-E65A-4CC1-9F8F-5DB7525EE110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1B93-E65A-4CC1-9F8F-5DB7525EE110}" type="slidenum">
              <a:rPr lang="hr-HR" smtClean="0"/>
              <a:pPr/>
              <a:t>9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EB1C-CE14-4288-BDA8-4A107F5D08FF}" type="datetimeFigureOut">
              <a:rPr lang="sr-Latn-CS" smtClean="0"/>
              <a:pPr/>
              <a:t>20.9.2010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E7B6-6DB3-4131-9CF1-66EEE0A3535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EB1C-CE14-4288-BDA8-4A107F5D08FF}" type="datetimeFigureOut">
              <a:rPr lang="sr-Latn-CS" smtClean="0"/>
              <a:pPr/>
              <a:t>20.9.2010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E7B6-6DB3-4131-9CF1-66EEE0A3535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EB1C-CE14-4288-BDA8-4A107F5D08FF}" type="datetimeFigureOut">
              <a:rPr lang="sr-Latn-CS" smtClean="0"/>
              <a:pPr/>
              <a:t>20.9.2010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E7B6-6DB3-4131-9CF1-66EEE0A3535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EB1C-CE14-4288-BDA8-4A107F5D08FF}" type="datetimeFigureOut">
              <a:rPr lang="sr-Latn-CS" smtClean="0"/>
              <a:pPr/>
              <a:t>20.9.2010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E7B6-6DB3-4131-9CF1-66EEE0A3535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EB1C-CE14-4288-BDA8-4A107F5D08FF}" type="datetimeFigureOut">
              <a:rPr lang="sr-Latn-CS" smtClean="0"/>
              <a:pPr/>
              <a:t>20.9.2010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E7B6-6DB3-4131-9CF1-66EEE0A3535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EB1C-CE14-4288-BDA8-4A107F5D08FF}" type="datetimeFigureOut">
              <a:rPr lang="sr-Latn-CS" smtClean="0"/>
              <a:pPr/>
              <a:t>20.9.2010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E7B6-6DB3-4131-9CF1-66EEE0A3535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EB1C-CE14-4288-BDA8-4A107F5D08FF}" type="datetimeFigureOut">
              <a:rPr lang="sr-Latn-CS" smtClean="0"/>
              <a:pPr/>
              <a:t>20.9.2010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E7B6-6DB3-4131-9CF1-66EEE0A3535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EB1C-CE14-4288-BDA8-4A107F5D08FF}" type="datetimeFigureOut">
              <a:rPr lang="sr-Latn-CS" smtClean="0"/>
              <a:pPr/>
              <a:t>20.9.2010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E7B6-6DB3-4131-9CF1-66EEE0A3535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EB1C-CE14-4288-BDA8-4A107F5D08FF}" type="datetimeFigureOut">
              <a:rPr lang="sr-Latn-CS" smtClean="0"/>
              <a:pPr/>
              <a:t>20.9.2010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E7B6-6DB3-4131-9CF1-66EEE0A3535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EB1C-CE14-4288-BDA8-4A107F5D08FF}" type="datetimeFigureOut">
              <a:rPr lang="sr-Latn-CS" smtClean="0"/>
              <a:pPr/>
              <a:t>20.9.2010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E7B6-6DB3-4131-9CF1-66EEE0A3535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EB1C-CE14-4288-BDA8-4A107F5D08FF}" type="datetimeFigureOut">
              <a:rPr lang="sr-Latn-CS" smtClean="0"/>
              <a:pPr/>
              <a:t>20.9.2010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E7B6-6DB3-4131-9CF1-66EEE0A3535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DEB1C-CE14-4288-BDA8-4A107F5D08FF}" type="datetimeFigureOut">
              <a:rPr lang="sr-Latn-CS" smtClean="0"/>
              <a:pPr/>
              <a:t>20.9.2010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1E7B6-6DB3-4131-9CF1-66EEE0A3535A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Layout" Target="../diagrams/layout4.xml"/><Relationship Id="rId7" Type="http://schemas.openxmlformats.org/officeDocument/2006/relationships/image" Target="../media/image7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0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3" Type="http://schemas.openxmlformats.org/officeDocument/2006/relationships/image" Target="../media/image13.jpe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8.xml"/><Relationship Id="rId11" Type="http://schemas.openxmlformats.org/officeDocument/2006/relationships/diagramColors" Target="../diagrams/colors9.xml"/><Relationship Id="rId5" Type="http://schemas.openxmlformats.org/officeDocument/2006/relationships/diagramLayout" Target="../diagrams/layout8.xml"/><Relationship Id="rId10" Type="http://schemas.openxmlformats.org/officeDocument/2006/relationships/diagramQuickStyle" Target="../diagrams/quickStyle9.xml"/><Relationship Id="rId4" Type="http://schemas.openxmlformats.org/officeDocument/2006/relationships/diagramData" Target="../diagrams/data8.xml"/><Relationship Id="rId9" Type="http://schemas.openxmlformats.org/officeDocument/2006/relationships/diagramLayout" Target="../diagrams/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tx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hr-HR" b="1" dirty="0" smtClean="0">
                <a:solidFill>
                  <a:schemeClr val="tx2"/>
                </a:solidFill>
              </a:rPr>
              <a:t>Sustav zaštite ljudskih prava </a:t>
            </a:r>
            <a:endParaRPr lang="hr-HR" b="1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Međunarodna, regionalna i nacionalna razina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2"/>
                </a:solidFill>
              </a:rPr>
              <a:t>Institucije zadužene za zaštitu pojedinca/</a:t>
            </a:r>
            <a:r>
              <a:rPr lang="hr-HR" b="1" dirty="0" err="1" smtClean="0">
                <a:solidFill>
                  <a:schemeClr val="tx2"/>
                </a:solidFill>
              </a:rPr>
              <a:t>ke</a:t>
            </a:r>
            <a:r>
              <a:rPr lang="hr-HR" b="1" dirty="0" smtClean="0">
                <a:solidFill>
                  <a:schemeClr val="tx2"/>
                </a:solidFill>
              </a:rPr>
              <a:t> u Republici Hrvatskoj</a:t>
            </a:r>
            <a:endParaRPr lang="hr-HR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20" y="164305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857884" y="3714752"/>
            <a:ext cx="2071702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50" dirty="0" smtClean="0"/>
              <a:t>Ured za ljudska prava, Ured za ravnopravnost spolova, Ured za nacionalne manjine,  Savjet za razvoj civilnog društva, Komisija za odnose s vjerskim zajednicama …</a:t>
            </a:r>
            <a:endParaRPr lang="hr-HR" sz="105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5357826"/>
            <a:ext cx="12858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 smtClean="0"/>
              <a:t>Vrhovni sud RH, Upravni sud RH, županijski, trgovački i općinski sudovi,  Državno odvjetništvo, Hrvatska odvjetnička komora …</a:t>
            </a:r>
            <a:endParaRPr lang="hr-HR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1928794" y="1500174"/>
            <a:ext cx="12144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 smtClean="0"/>
              <a:t>Odbor za ljudska prava i prava nacionalnih manjina, Odbor za ravnopravnost spolova, Odbor za </a:t>
            </a:r>
          </a:p>
          <a:p>
            <a:r>
              <a:rPr lang="hr-HR" sz="1000" dirty="0" smtClean="0"/>
              <a:t>rad, socijalnu politiku i zdravstvo </a:t>
            </a:r>
            <a:r>
              <a:rPr lang="hr-HR" sz="1000" dirty="0" err="1" smtClean="0"/>
              <a:t>itd</a:t>
            </a:r>
            <a:r>
              <a:rPr lang="hr-HR" sz="1000" dirty="0" smtClean="0"/>
              <a:t>.</a:t>
            </a:r>
            <a:endParaRPr lang="hr-HR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6143636" y="2214554"/>
            <a:ext cx="228601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50" dirty="0" smtClean="0"/>
              <a:t>-Pučki pravobranitelj</a:t>
            </a:r>
          </a:p>
          <a:p>
            <a:r>
              <a:rPr lang="hr-HR" sz="1050" dirty="0" smtClean="0"/>
              <a:t>-Pravobraniteljica za djecu</a:t>
            </a:r>
          </a:p>
          <a:p>
            <a:r>
              <a:rPr lang="hr-HR" sz="1050" dirty="0" smtClean="0"/>
              <a:t>-Pravobraniteljica za ravnopravnost spolova</a:t>
            </a:r>
          </a:p>
          <a:p>
            <a:r>
              <a:rPr lang="hr-HR" sz="1050" dirty="0" smtClean="0"/>
              <a:t>-Pravobraniteljica za osobe s invaliditetom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43306" y="5796171"/>
            <a:ext cx="135732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50" dirty="0" smtClean="0"/>
              <a:t>Svaka se osoba može obratiti udrugama koje se bave promicanjem i zaštitom ljudskih prava</a:t>
            </a:r>
            <a:endParaRPr lang="hr-HR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2"/>
                </a:solidFill>
              </a:rPr>
              <a:t>Institucije zadužene za zaštitu pojedinca/</a:t>
            </a:r>
            <a:r>
              <a:rPr lang="hr-HR" b="1" dirty="0" err="1" smtClean="0">
                <a:solidFill>
                  <a:schemeClr val="tx2"/>
                </a:solidFill>
              </a:rPr>
              <a:t>ke</a:t>
            </a:r>
            <a:r>
              <a:rPr lang="hr-HR" b="1" dirty="0" smtClean="0">
                <a:solidFill>
                  <a:schemeClr val="tx2"/>
                </a:solidFill>
              </a:rPr>
              <a:t> u Republici Hrvatskoj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ounded Rectangular Callout 4"/>
          <p:cNvSpPr/>
          <p:nvPr/>
        </p:nvSpPr>
        <p:spPr>
          <a:xfrm>
            <a:off x="6929454" y="1571612"/>
            <a:ext cx="1785950" cy="1071570"/>
          </a:xfrm>
          <a:prstGeom prst="wedgeRoundRectCallout">
            <a:avLst>
              <a:gd name="adj1" fmla="val -101290"/>
              <a:gd name="adj2" fmla="val 371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000" b="1" dirty="0" smtClean="0"/>
              <a:t>-Pučki pravobranitelj</a:t>
            </a:r>
          </a:p>
          <a:p>
            <a:r>
              <a:rPr lang="hr-HR" sz="1000" b="1" dirty="0" smtClean="0"/>
              <a:t>-Pravobraniteljica za djecu</a:t>
            </a:r>
          </a:p>
          <a:p>
            <a:r>
              <a:rPr lang="hr-HR" sz="1000" b="1" dirty="0" smtClean="0"/>
              <a:t>-Pravobraniteljica za ravnopravnost spolova</a:t>
            </a:r>
          </a:p>
          <a:p>
            <a:r>
              <a:rPr lang="hr-HR" sz="1000" b="1" dirty="0" smtClean="0"/>
              <a:t>-Pravobraniteljica za osobe s invaliditetom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6715140" y="3500438"/>
            <a:ext cx="2000264" cy="1071570"/>
          </a:xfrm>
          <a:prstGeom prst="wedgeRoundRectCallout">
            <a:avLst>
              <a:gd name="adj1" fmla="val -99336"/>
              <a:gd name="adj2" fmla="val 6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000" b="1" dirty="0" smtClean="0"/>
              <a:t>Ured za ljudska prava, Ured za ravnopravnost spolova, Ured za nacionalne manjine,  Savjet za razvoj civilnog društva, Komisija za odnose s vjerskim zajednicama …</a:t>
            </a:r>
            <a:endParaRPr lang="hr-HR" sz="1000" b="1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5357818" y="5214950"/>
            <a:ext cx="2357454" cy="714380"/>
          </a:xfrm>
          <a:prstGeom prst="wedgeRoundRectCallout">
            <a:avLst>
              <a:gd name="adj1" fmla="val -117163"/>
              <a:gd name="adj2" fmla="val 5687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000" b="1" dirty="0" smtClean="0"/>
              <a:t>Svaka se osoba može obratiti udrugama koje se bave promicanjem i zaštitom ljudskih prava</a:t>
            </a:r>
            <a:endParaRPr lang="hr-HR" sz="1000" b="1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1214414" y="5357826"/>
            <a:ext cx="1428760" cy="1285884"/>
          </a:xfrm>
          <a:prstGeom prst="wedgeRoundRectCallout">
            <a:avLst>
              <a:gd name="adj1" fmla="val -61624"/>
              <a:gd name="adj2" fmla="val -6995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000" b="1" dirty="0" smtClean="0"/>
              <a:t>Vrhovni sud RH, Upravni sud RH, županijski, trgovački i općinski sudovi,  Državno odvjetništvo, Hrvatska odvjetnička komora …</a:t>
            </a:r>
            <a:endParaRPr lang="hr-HR" sz="1000" b="1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2071670" y="1428736"/>
            <a:ext cx="1285884" cy="1571636"/>
          </a:xfrm>
          <a:prstGeom prst="wedgeRoundRectCallout">
            <a:avLst>
              <a:gd name="adj1" fmla="val -73189"/>
              <a:gd name="adj2" fmla="val -2801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1000" b="1" dirty="0" smtClean="0"/>
              <a:t>Odbor za ljudska prava i prava nacionalnih manjina, Odbor za ravnopravnost spolova, Odbor za </a:t>
            </a:r>
          </a:p>
          <a:p>
            <a:r>
              <a:rPr lang="hr-HR" sz="1000" b="1" dirty="0" smtClean="0"/>
              <a:t>rad, socijalnu politiku i zdravstvo </a:t>
            </a:r>
            <a:r>
              <a:rPr lang="hr-HR" sz="1000" b="1" dirty="0" err="1" smtClean="0"/>
              <a:t>itd</a:t>
            </a:r>
            <a:r>
              <a:rPr lang="hr-HR" sz="1000" b="1" dirty="0" smtClean="0"/>
              <a:t>.</a:t>
            </a:r>
            <a:endParaRPr lang="hr-HR" sz="1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 smtClean="0">
                <a:solidFill>
                  <a:schemeClr val="tx2"/>
                </a:solidFill>
              </a:rPr>
              <a:t>Instrumenti zaštite prava u RH</a:t>
            </a:r>
            <a:endParaRPr lang="hr-HR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2"/>
                </a:solidFill>
              </a:rPr>
              <a:t>Regionalni sustav zaštite ljudskih prava – Europa -</a:t>
            </a:r>
            <a:endParaRPr lang="hr-HR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conseil_europe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15074" y="1428736"/>
            <a:ext cx="1560882" cy="1143008"/>
          </a:xfrm>
          <a:prstGeom prst="rect">
            <a:avLst/>
          </a:prstGeom>
        </p:spPr>
      </p:pic>
      <p:pic>
        <p:nvPicPr>
          <p:cNvPr id="6" name="Picture 5" descr="eu1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3636" y="2928935"/>
            <a:ext cx="2100664" cy="1428760"/>
          </a:xfrm>
          <a:prstGeom prst="rect">
            <a:avLst/>
          </a:prstGeom>
        </p:spPr>
      </p:pic>
      <p:pic>
        <p:nvPicPr>
          <p:cNvPr id="7" name="Picture 6" descr="osce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43636" y="4714884"/>
            <a:ext cx="2095500" cy="1562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000" b="1" dirty="0" smtClean="0">
                <a:solidFill>
                  <a:schemeClr val="tx2"/>
                </a:solidFill>
              </a:rPr>
              <a:t>Vijeće Europe – </a:t>
            </a:r>
            <a:r>
              <a:rPr lang="hr-HR" sz="4000" b="1" dirty="0" err="1" smtClean="0">
                <a:solidFill>
                  <a:schemeClr val="tx2"/>
                </a:solidFill>
              </a:rPr>
              <a:t>Council</a:t>
            </a:r>
            <a:r>
              <a:rPr lang="hr-HR" sz="4000" b="1" dirty="0" smtClean="0">
                <a:solidFill>
                  <a:schemeClr val="tx2"/>
                </a:solidFill>
              </a:rPr>
              <a:t> </a:t>
            </a:r>
            <a:r>
              <a:rPr lang="hr-HR" sz="4000" b="1" dirty="0" err="1" smtClean="0">
                <a:solidFill>
                  <a:schemeClr val="tx2"/>
                </a:solidFill>
              </a:rPr>
              <a:t>of</a:t>
            </a:r>
            <a:r>
              <a:rPr lang="hr-HR" sz="4000" b="1" dirty="0" smtClean="0">
                <a:solidFill>
                  <a:schemeClr val="tx2"/>
                </a:solidFill>
              </a:rPr>
              <a:t> </a:t>
            </a:r>
            <a:r>
              <a:rPr lang="hr-HR" sz="4000" b="1" dirty="0" err="1" smtClean="0">
                <a:solidFill>
                  <a:schemeClr val="tx2"/>
                </a:solidFill>
              </a:rPr>
              <a:t>Europe</a:t>
            </a:r>
            <a:endParaRPr lang="hr-HR" sz="4000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199"/>
          <a:ext cx="8229600" cy="511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 descr="sud u stras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6512" y="1428736"/>
            <a:ext cx="2466975" cy="18478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143736" y="3500438"/>
            <a:ext cx="2000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 smtClean="0"/>
              <a:t>Europski sud za ljudska prava u </a:t>
            </a:r>
            <a:r>
              <a:rPr lang="hr-HR" sz="1000" dirty="0" err="1" smtClean="0"/>
              <a:t>Strasbourgu</a:t>
            </a:r>
            <a:endParaRPr lang="hr-HR" sz="1000" dirty="0"/>
          </a:p>
        </p:txBody>
      </p:sp>
      <p:pic>
        <p:nvPicPr>
          <p:cNvPr id="12" name="Picture 11" descr="coe3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58148" y="214290"/>
            <a:ext cx="1208189" cy="9763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hr-HR" b="1" dirty="0" smtClean="0">
                <a:solidFill>
                  <a:schemeClr val="tx2"/>
                </a:solidFill>
              </a:rPr>
              <a:t>Europska unija - EU</a:t>
            </a:r>
            <a:endParaRPr lang="hr-HR" b="1" dirty="0">
              <a:solidFill>
                <a:schemeClr val="tx2"/>
              </a:solidFill>
            </a:endParaRPr>
          </a:p>
        </p:txBody>
      </p:sp>
      <p:pic>
        <p:nvPicPr>
          <p:cNvPr id="4" name="Content Placeholder 3" descr="eu3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7572396" y="214290"/>
            <a:ext cx="1357312" cy="1357312"/>
          </a:xfrm>
        </p:spPr>
      </p:pic>
      <p:graphicFrame>
        <p:nvGraphicFramePr>
          <p:cNvPr id="6" name="Diagram 5"/>
          <p:cNvGraphicFramePr/>
          <p:nvPr/>
        </p:nvGraphicFramePr>
        <p:xfrm>
          <a:off x="928662" y="1500174"/>
          <a:ext cx="6715172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ounded Rectangular Callout 6"/>
          <p:cNvSpPr/>
          <p:nvPr/>
        </p:nvSpPr>
        <p:spPr>
          <a:xfrm>
            <a:off x="3714744" y="6072134"/>
            <a:ext cx="2571768" cy="785866"/>
          </a:xfrm>
          <a:prstGeom prst="wedgeRoundRectCallout">
            <a:avLst>
              <a:gd name="adj1" fmla="val 26545"/>
              <a:gd name="adj2" fmla="val -8741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 smtClean="0"/>
              <a:t>Ulogu zaštitnika ljudskih prava imaju i Europski parlament, Europski pravobranitelj, Europsko povjerenstvo i Vijeće ministara</a:t>
            </a:r>
            <a:endParaRPr lang="hr-HR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sz="3600" b="1" dirty="0" smtClean="0">
                <a:solidFill>
                  <a:schemeClr val="tx2"/>
                </a:solidFill>
              </a:rPr>
              <a:t>Organizacija za europsku sigurnost i suradnju  </a:t>
            </a:r>
            <a:endParaRPr lang="hr-HR" sz="3600" b="1" dirty="0">
              <a:solidFill>
                <a:schemeClr val="tx2"/>
              </a:solidFill>
            </a:endParaRPr>
          </a:p>
        </p:txBody>
      </p:sp>
      <p:pic>
        <p:nvPicPr>
          <p:cNvPr id="4" name="Content Placeholder 3" descr="osce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388" y="1142984"/>
            <a:ext cx="2124059" cy="500049"/>
          </a:xfrm>
        </p:spPr>
      </p:pic>
      <p:graphicFrame>
        <p:nvGraphicFramePr>
          <p:cNvPr id="5" name="Diagram 4"/>
          <p:cNvGraphicFramePr/>
          <p:nvPr/>
        </p:nvGraphicFramePr>
        <p:xfrm>
          <a:off x="1071538" y="2000240"/>
          <a:ext cx="6548462" cy="3460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sz="3600" b="1" dirty="0" smtClean="0">
                <a:solidFill>
                  <a:schemeClr val="tx2"/>
                </a:solidFill>
              </a:rPr>
              <a:t>Međunarodna razina zaštite ljudskih prava  - Ujedinjeni narodi - UN</a:t>
            </a:r>
            <a:endParaRPr lang="hr-HR" sz="3600" b="1" dirty="0">
              <a:solidFill>
                <a:schemeClr val="tx2"/>
              </a:solidFill>
            </a:endParaRPr>
          </a:p>
        </p:txBody>
      </p:sp>
      <p:pic>
        <p:nvPicPr>
          <p:cNvPr id="5" name="Content Placeholder 4" descr="un3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810526" y="0"/>
            <a:ext cx="1214422" cy="1214422"/>
          </a:xfrm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642910" y="1428736"/>
          <a:ext cx="3643338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5720" y="1500174"/>
            <a:ext cx="41434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>
                <a:solidFill>
                  <a:schemeClr val="tx2"/>
                </a:solidFill>
              </a:rPr>
              <a:t>Tijela UN-a zadužena za praćenje, razmatranje i primjene prava zaštićena Međunarodnom poveljom prava </a:t>
            </a:r>
            <a:endParaRPr lang="hr-HR" dirty="0">
              <a:solidFill>
                <a:schemeClr val="tx2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928662" y="5786454"/>
            <a:ext cx="3071834" cy="857256"/>
          </a:xfrm>
          <a:prstGeom prst="wedgeRoundRectCallout">
            <a:avLst>
              <a:gd name="adj1" fmla="val -5112"/>
              <a:gd name="adj2" fmla="val -103946"/>
              <a:gd name="adj3" fmla="val 16667"/>
            </a:avLst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Left"/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dirty="0" smtClean="0"/>
              <a:t>Međunarodni sustav zaštite ljudskih prava čine i međunarodne nevladine  organizacije : UNESCO, UNICEF, UNDP, ILO,  WHO,  UNEP,  WFP …</a:t>
            </a:r>
            <a:endParaRPr lang="hr-HR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</TotalTime>
  <Words>845</Words>
  <Application>Microsoft Office PowerPoint</Application>
  <PresentationFormat>On-screen Show (4:3)</PresentationFormat>
  <Paragraphs>117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Sustav zaštite ljudskih prava </vt:lpstr>
      <vt:lpstr>Institucije zadužene za zaštitu pojedinca/ke u Republici Hrvatskoj</vt:lpstr>
      <vt:lpstr>Institucije zadužene za zaštitu pojedinca/ke u Republici Hrvatskoj</vt:lpstr>
      <vt:lpstr>Instrumenti zaštite prava u RH</vt:lpstr>
      <vt:lpstr>Regionalni sustav zaštite ljudskih prava – Europa -</vt:lpstr>
      <vt:lpstr>Vijeće Europe – Council of Europe</vt:lpstr>
      <vt:lpstr>Europska unija - EU</vt:lpstr>
      <vt:lpstr>Organizacija za europsku sigurnost i suradnju  </vt:lpstr>
      <vt:lpstr>Međunarodna razina zaštite ljudskih prava  - Ujedinjeni narodi - UN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Sustav zaštite ljudskih prava u Republici Hrvatskoj</dc:title>
  <dc:creator>Za goste</dc:creator>
  <cp:lastModifiedBy>Za goste</cp:lastModifiedBy>
  <cp:revision>54</cp:revision>
  <dcterms:created xsi:type="dcterms:W3CDTF">2010-09-15T13:03:07Z</dcterms:created>
  <dcterms:modified xsi:type="dcterms:W3CDTF">2010-09-20T08:44:07Z</dcterms:modified>
</cp:coreProperties>
</file>